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57" r:id="rId3"/>
    <p:sldId id="259" r:id="rId4"/>
    <p:sldId id="263" r:id="rId5"/>
    <p:sldId id="304" r:id="rId6"/>
    <p:sldId id="262" r:id="rId7"/>
    <p:sldId id="28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3D4A47-B92D-4519-9DC4-C0A2E0840857}">
  <a:tblStyle styleId="{293D4A47-B92D-4519-9DC4-C0A2E0840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DF7AF2-000F-4ACA-8D76-CDAD41FFA1C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4" autoAdjust="0"/>
  </p:normalViewPr>
  <p:slideViewPr>
    <p:cSldViewPr snapToGrid="0">
      <p:cViewPr varScale="1">
        <p:scale>
          <a:sx n="108" d="100"/>
          <a:sy n="108" d="100"/>
        </p:scale>
        <p:origin x="437" y="-144"/>
      </p:cViewPr>
      <p:guideLst>
        <p:guide orient="horz" pos="2782"/>
        <p:guide pos="716"/>
        <p:guide orient="horz" pos="345"/>
        <p:guide pos="2880"/>
        <p:guide pos="50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02072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194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5518714f1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5518714f1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772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c6ec88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c6ec88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000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70cc6ec88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70cc6ec88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25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70cc6ec88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70cc6ec88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447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70cc6ec88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70cc6ec88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755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g70cc6ec88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5" name="Google Shape;3015;g70cc6ec884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41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ubTitle" idx="1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4" name="Google Shape;124;p24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2"/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3"/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4"/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. 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2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2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 idx="4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subtitle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7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subTitle" idx="1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Light"/>
              <a:buChar char="●"/>
              <a:defRPr sz="18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■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●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■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●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Light"/>
              <a:buChar char="■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67" r:id="rId8"/>
    <p:sldLayoutId id="2147483668" r:id="rId9"/>
    <p:sldLayoutId id="2147483670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ctrTitle"/>
          </p:nvPr>
        </p:nvSpPr>
        <p:spPr>
          <a:xfrm>
            <a:off x="842126" y="1351140"/>
            <a:ext cx="6863538" cy="25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dirty="0" smtClean="0">
                <a:solidFill>
                  <a:schemeClr val="tx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線上購物</a:t>
            </a:r>
            <a:r>
              <a:rPr lang="en-US" altLang="zh-TW" sz="6000" dirty="0" smtClean="0">
                <a:solidFill>
                  <a:schemeClr val="accent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/>
            </a:r>
            <a:br>
              <a:rPr lang="en-US" altLang="zh-TW" sz="6000" dirty="0" smtClean="0">
                <a:solidFill>
                  <a:schemeClr val="accent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r>
              <a:rPr lang="zh-TW" altLang="en-US" sz="6000" dirty="0" smtClean="0">
                <a:solidFill>
                  <a:schemeClr val="accent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評論分析雲端服務</a:t>
            </a:r>
            <a:endParaRPr sz="6000" dirty="0">
              <a:solidFill>
                <a:schemeClr val="accent1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  <a:sym typeface="Raleway Black"/>
            </a:endParaRPr>
          </a:p>
        </p:txBody>
      </p:sp>
      <p:sp>
        <p:nvSpPr>
          <p:cNvPr id="152" name="Google Shape;152;p29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29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54" name="Google Shape;154;p29"/>
            <p:cNvSpPr/>
            <p:nvPr/>
          </p:nvSpPr>
          <p:spPr>
            <a:xfrm>
              <a:off x="891050" y="890200"/>
              <a:ext cx="29600" cy="9950"/>
            </a:xfrm>
            <a:custGeom>
              <a:avLst/>
              <a:gdLst/>
              <a:ahLst/>
              <a:cxnLst/>
              <a:rect l="l" t="t" r="r" b="b"/>
              <a:pathLst>
                <a:path w="1184" h="398" extrusionOk="0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974350" y="885600"/>
              <a:ext cx="36425" cy="14550"/>
            </a:xfrm>
            <a:custGeom>
              <a:avLst/>
              <a:gdLst/>
              <a:ahLst/>
              <a:cxnLst/>
              <a:rect l="l" t="t" r="r" b="b"/>
              <a:pathLst>
                <a:path w="1457" h="582" extrusionOk="0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1064500" y="890150"/>
              <a:ext cx="29625" cy="10000"/>
            </a:xfrm>
            <a:custGeom>
              <a:avLst/>
              <a:gdLst/>
              <a:ahLst/>
              <a:cxnLst/>
              <a:rect l="l" t="t" r="r" b="b"/>
              <a:pathLst>
                <a:path w="1185" h="400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7069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7954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8838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9722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10607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11491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12375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6185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7069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7954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8838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9722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10607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11491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12375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1326000" y="10512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530075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6185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7069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7954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8838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9722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10607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11491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12375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132600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141445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57100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530075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61997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7069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7954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8838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97372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10607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11491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12375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1327475" y="12399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1414450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1504325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44162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53007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6185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7069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7954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8838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9722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10607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11491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12375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132600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14144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15028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44162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53007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61997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7069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7954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8838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97372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10607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11491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12375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1327475" y="14286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14144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15028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44162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53007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61997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7069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7954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8838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97372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10607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11491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12375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1327475" y="152300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14144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15028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457100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530075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6185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7069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7954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8838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9722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0607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1491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2375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32600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41445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1504325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530075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61997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7069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7954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8838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97372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607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1491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12375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1327475" y="1711725"/>
              <a:ext cx="37675" cy="37700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1414450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6185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7069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7954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8838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9722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10607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11491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12375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1326000" y="1806075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7069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7954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8838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9722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10607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11491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12375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891050" y="1994825"/>
              <a:ext cx="29600" cy="9975"/>
            </a:xfrm>
            <a:custGeom>
              <a:avLst/>
              <a:gdLst/>
              <a:ahLst/>
              <a:cxnLst/>
              <a:rect l="l" t="t" r="r" b="b"/>
              <a:pathLst>
                <a:path w="1184" h="399" extrusionOk="0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974350" y="1994825"/>
              <a:ext cx="36425" cy="14525"/>
            </a:xfrm>
            <a:custGeom>
              <a:avLst/>
              <a:gdLst/>
              <a:ahLst/>
              <a:cxnLst/>
              <a:rect l="l" t="t" r="r" b="b"/>
              <a:pathLst>
                <a:path w="1457" h="581" extrusionOk="0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1064500" y="1994850"/>
              <a:ext cx="29625" cy="9950"/>
            </a:xfrm>
            <a:custGeom>
              <a:avLst/>
              <a:gdLst/>
              <a:ahLst/>
              <a:cxnLst/>
              <a:rect l="l" t="t" r="r" b="b"/>
              <a:pathLst>
                <a:path w="1185" h="398" extrusionOk="0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29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280" name="Google Shape;280;p29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29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293" name="Google Shape;293;p29"/>
            <p:cNvSpPr/>
            <p:nvPr/>
          </p:nvSpPr>
          <p:spPr>
            <a:xfrm>
              <a:off x="891050" y="890200"/>
              <a:ext cx="29600" cy="9950"/>
            </a:xfrm>
            <a:custGeom>
              <a:avLst/>
              <a:gdLst/>
              <a:ahLst/>
              <a:cxnLst/>
              <a:rect l="l" t="t" r="r" b="b"/>
              <a:pathLst>
                <a:path w="1184" h="398" extrusionOk="0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974350" y="885600"/>
              <a:ext cx="36425" cy="14550"/>
            </a:xfrm>
            <a:custGeom>
              <a:avLst/>
              <a:gdLst/>
              <a:ahLst/>
              <a:cxnLst/>
              <a:rect l="l" t="t" r="r" b="b"/>
              <a:pathLst>
                <a:path w="1457" h="582" extrusionOk="0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1064500" y="890150"/>
              <a:ext cx="29625" cy="10000"/>
            </a:xfrm>
            <a:custGeom>
              <a:avLst/>
              <a:gdLst/>
              <a:ahLst/>
              <a:cxnLst/>
              <a:rect l="l" t="t" r="r" b="b"/>
              <a:pathLst>
                <a:path w="1185" h="400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7069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7954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8838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9722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10607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11491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2375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6185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7069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7954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8838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9722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10607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491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12375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1326000" y="10512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530075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6185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069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7954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8838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9722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10607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1491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12375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132600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141445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457100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530075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61997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7069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7954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8838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97372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10607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11491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12375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1327475" y="12399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1414450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1504325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44162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53007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6185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7069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7954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8838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9722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10607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11491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12375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132600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14144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15028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44162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53007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61997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7069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7954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8838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97372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10607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1491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12375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1327475" y="14286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14144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15028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44162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53007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61997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7069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7954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8838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97372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0607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1491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12375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1327475" y="152300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14144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15028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457100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30075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6185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7069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7954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8838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9722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10607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11491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12375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132600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141445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1504325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530075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61997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7069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7954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8838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97372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10607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1491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2375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327475" y="1711725"/>
              <a:ext cx="37675" cy="37700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414450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6185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7069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7954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8838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9722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0607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11491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12375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1326000" y="1806075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7069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7954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8838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9722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10607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11491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12375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891050" y="1994825"/>
              <a:ext cx="29600" cy="9975"/>
            </a:xfrm>
            <a:custGeom>
              <a:avLst/>
              <a:gdLst/>
              <a:ahLst/>
              <a:cxnLst/>
              <a:rect l="l" t="t" r="r" b="b"/>
              <a:pathLst>
                <a:path w="1184" h="399" extrusionOk="0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974350" y="1994825"/>
              <a:ext cx="36425" cy="14525"/>
            </a:xfrm>
            <a:custGeom>
              <a:avLst/>
              <a:gdLst/>
              <a:ahLst/>
              <a:cxnLst/>
              <a:rect l="l" t="t" r="r" b="b"/>
              <a:pathLst>
                <a:path w="1457" h="581" extrusionOk="0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1064500" y="1994850"/>
              <a:ext cx="29625" cy="9950"/>
            </a:xfrm>
            <a:custGeom>
              <a:avLst/>
              <a:gdLst/>
              <a:ahLst/>
              <a:cxnLst/>
              <a:rect l="l" t="t" r="r" b="b"/>
              <a:pathLst>
                <a:path w="1185" h="398" extrusionOk="0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29"/>
          <p:cNvSpPr/>
          <p:nvPr/>
        </p:nvSpPr>
        <p:spPr>
          <a:xfrm>
            <a:off x="5742500" y="3696925"/>
            <a:ext cx="251315" cy="251315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4081125" y="-184275"/>
            <a:ext cx="752800" cy="686125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9"/>
          <p:cNvSpPr/>
          <p:nvPr/>
        </p:nvSpPr>
        <p:spPr>
          <a:xfrm>
            <a:off x="7252600" y="3331073"/>
            <a:ext cx="527138" cy="527105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29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422" name="Google Shape;422;p29"/>
            <p:cNvSpPr/>
            <p:nvPr/>
          </p:nvSpPr>
          <p:spPr>
            <a:xfrm>
              <a:off x="7621475" y="4795750"/>
              <a:ext cx="1005086" cy="999248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7556775" y="4706775"/>
              <a:ext cx="1005086" cy="999248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7486538" y="4629063"/>
              <a:ext cx="1005086" cy="999248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7421838" y="4540088"/>
              <a:ext cx="1005086" cy="999248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29"/>
          <p:cNvSpPr/>
          <p:nvPr/>
        </p:nvSpPr>
        <p:spPr>
          <a:xfrm>
            <a:off x="7615175" y="1503775"/>
            <a:ext cx="251315" cy="251315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"/>
          <p:cNvSpPr txBox="1">
            <a:spLocks noGrp="1"/>
          </p:cNvSpPr>
          <p:nvPr>
            <p:ph type="body" idx="1"/>
          </p:nvPr>
        </p:nvSpPr>
        <p:spPr>
          <a:xfrm>
            <a:off x="509906" y="1128188"/>
            <a:ext cx="8583499" cy="29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31600" lvl="0" indent="0" algn="l" rtl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 smtClean="0">
                <a:solidFill>
                  <a:schemeClr val="accent1"/>
                </a:solidFill>
                <a:latin typeface="Noto Sans SemCond Blk" panose="020B0A02040504020204" pitchFamily="34"/>
                <a:ea typeface="源泉圓體 TTF Regular" panose="020B0500000000000000" pitchFamily="34" charset="-120"/>
              </a:rPr>
              <a:t>1</a:t>
            </a:r>
            <a:r>
              <a:rPr lang="en-US" sz="2400" b="1" dirty="0" smtClean="0">
                <a:solidFill>
                  <a:schemeClr val="accent1"/>
                </a:solidFill>
                <a:latin typeface="Noto Sans SemCond Blk" panose="020B0A02040504020204" pitchFamily="34"/>
                <a:ea typeface="源泉圓體 TTF Regular" panose="020B0500000000000000" pitchFamily="34" charset="-120"/>
              </a:rPr>
              <a:t>.</a:t>
            </a:r>
            <a:r>
              <a:rPr lang="zh-TW" altLang="en-US" sz="2400" b="1" dirty="0" smtClean="0">
                <a:solidFill>
                  <a:schemeClr val="accent1"/>
                </a:solidFill>
                <a:latin typeface="Noto Sans SemCond Blk" panose="020B0A02040504020204" pitchFamily="34"/>
                <a:ea typeface="源泉圓體 TTF Regular" panose="020B0500000000000000" pitchFamily="34" charset="-120"/>
              </a:rPr>
              <a:t>  </a:t>
            </a:r>
            <a:r>
              <a:rPr lang="zh-TW" altLang="en-US" sz="2400" b="1" dirty="0" smtClean="0">
                <a:solidFill>
                  <a:schemeClr val="accent1"/>
                </a:solidFill>
                <a:latin typeface="Noto Sans SemCond Blk" panose="020B0A02040504020204" pitchFamily="34"/>
                <a:ea typeface="源泉圓體 TTF Regular" panose="020B0500000000000000" pitchFamily="34" charset="-120"/>
              </a:rPr>
              <a:t>使用情境</a:t>
            </a:r>
            <a:endParaRPr lang="en-US" altLang="zh-TW" sz="2400" b="1" dirty="0" smtClean="0">
              <a:solidFill>
                <a:schemeClr val="accent1"/>
              </a:solidFill>
              <a:latin typeface="Noto Sans SemCond Blk" panose="020B0A02040504020204" pitchFamily="34"/>
              <a:ea typeface="源泉圓體 TTF Regular" panose="020B0500000000000000" pitchFamily="34" charset="-120"/>
            </a:endParaRPr>
          </a:p>
          <a:p>
            <a:pPr marL="2091600" lvl="0" indent="0">
              <a:lnSpc>
                <a:spcPts val="3800"/>
              </a:lnSpc>
              <a:buNone/>
            </a:pPr>
            <a:r>
              <a:rPr lang="en-US" altLang="zh-TW" sz="2400" b="1" dirty="0">
                <a:solidFill>
                  <a:schemeClr val="accent1"/>
                </a:solidFill>
                <a:latin typeface="Noto Sans SemCond Blk" panose="020B0A02040504020204" pitchFamily="34"/>
                <a:ea typeface="源泉圓體 TTF Regular" panose="020B0500000000000000" pitchFamily="34" charset="-120"/>
              </a:rPr>
              <a:t>2</a:t>
            </a:r>
            <a:r>
              <a:rPr lang="en-US" sz="2400" b="1" dirty="0" smtClean="0">
                <a:solidFill>
                  <a:schemeClr val="accent1"/>
                </a:solidFill>
                <a:latin typeface="Noto Sans SemCond Blk" panose="020B0A02040504020204" pitchFamily="34"/>
                <a:ea typeface="源泉圓體 TTF Regular" panose="020B0500000000000000" pitchFamily="34" charset="-120"/>
              </a:rPr>
              <a:t>. </a:t>
            </a:r>
            <a:r>
              <a:rPr lang="zh-TW" altLang="en-US" sz="2400" b="1" dirty="0" smtClean="0">
                <a:solidFill>
                  <a:schemeClr val="accent1"/>
                </a:solidFill>
                <a:latin typeface="Noto Sans SemCond Blk" panose="020B0A02040504020204" pitchFamily="34"/>
                <a:ea typeface="源泉圓體 TTF Regular" panose="020B0500000000000000" pitchFamily="34" charset="-120"/>
              </a:rPr>
              <a:t> </a:t>
            </a:r>
            <a:r>
              <a:rPr lang="en-US" altLang="zh-TW" sz="2400" b="1" dirty="0">
                <a:solidFill>
                  <a:schemeClr val="accent1"/>
                </a:solidFill>
                <a:latin typeface="Noto Sans SemCond Blk" panose="020B0A02040504020204" pitchFamily="34"/>
                <a:ea typeface="源泉圓體 TTF Regular" panose="020B0500000000000000" pitchFamily="34" charset="-120"/>
              </a:rPr>
              <a:t>IBM Cloud </a:t>
            </a:r>
            <a:r>
              <a:rPr lang="zh-TW" altLang="en-US" sz="2400" b="1" dirty="0">
                <a:solidFill>
                  <a:schemeClr val="accent1"/>
                </a:solidFill>
                <a:latin typeface="Noto Sans SemCond Blk" panose="020B0A02040504020204" pitchFamily="34"/>
                <a:ea typeface="源泉圓體 TTF Regular" panose="020B0500000000000000" pitchFamily="34" charset="-120"/>
              </a:rPr>
              <a:t>服務</a:t>
            </a:r>
            <a:r>
              <a:rPr lang="zh-TW" altLang="en-US" sz="2400" b="1" dirty="0" smtClean="0">
                <a:solidFill>
                  <a:schemeClr val="accent1"/>
                </a:solidFill>
                <a:latin typeface="Noto Sans SemCond Blk" panose="020B0A02040504020204" pitchFamily="34"/>
                <a:ea typeface="源泉圓體 TTF Regular" panose="020B0500000000000000" pitchFamily="34" charset="-120"/>
              </a:rPr>
              <a:t>應用</a:t>
            </a:r>
            <a:endParaRPr lang="en-US" altLang="zh-TW" sz="2400" b="1" dirty="0" smtClean="0">
              <a:solidFill>
                <a:schemeClr val="accent1"/>
              </a:solidFill>
              <a:latin typeface="Noto Sans SemCond Blk" panose="020B0A02040504020204" pitchFamily="34"/>
              <a:ea typeface="源泉圓體 TTF Regular" panose="020B0500000000000000" pitchFamily="34" charset="-120"/>
            </a:endParaRPr>
          </a:p>
          <a:p>
            <a:pPr marL="2091600" indent="0">
              <a:lnSpc>
                <a:spcPts val="3800"/>
              </a:lnSpc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Noto Sans SemCond Blk" panose="020B0A02040504020204" pitchFamily="34"/>
                <a:ea typeface="源泉圓體 TTF Regular" panose="020B0500000000000000" pitchFamily="34" charset="-120"/>
              </a:rPr>
              <a:t>     </a:t>
            </a:r>
            <a:r>
              <a:rPr lang="en-US" altLang="zh-TW" sz="2400" b="1" dirty="0" smtClean="0">
                <a:solidFill>
                  <a:schemeClr val="accent1"/>
                </a:solidFill>
                <a:latin typeface="Noto Sans SemCond Blk" panose="020B0A02040504020204" pitchFamily="34"/>
                <a:ea typeface="源泉圓體 TTF Regular" panose="020B0500000000000000" pitchFamily="34" charset="-120"/>
              </a:rPr>
              <a:t>3</a:t>
            </a:r>
            <a:r>
              <a:rPr lang="en-US" sz="2400" b="1" dirty="0" smtClean="0">
                <a:solidFill>
                  <a:schemeClr val="accent1"/>
                </a:solidFill>
                <a:latin typeface="Noto Sans SemCond Blk" panose="020B0A02040504020204" pitchFamily="34"/>
                <a:ea typeface="源泉圓體 TTF Regular" panose="020B0500000000000000" pitchFamily="34" charset="-120"/>
              </a:rPr>
              <a:t>.  </a:t>
            </a:r>
            <a:r>
              <a:rPr lang="zh-TW" altLang="en-US" sz="2400" b="1" dirty="0" smtClean="0">
                <a:solidFill>
                  <a:schemeClr val="accent1"/>
                </a:solidFill>
                <a:latin typeface="Noto Sans SemCond Blk" panose="020B0A02040504020204" pitchFamily="34"/>
                <a:ea typeface="源泉圓體 TTF Regular" panose="020B0500000000000000" pitchFamily="34" charset="-120"/>
              </a:rPr>
              <a:t>系統</a:t>
            </a:r>
            <a:r>
              <a:rPr lang="zh-TW" altLang="en-US" sz="2400" b="1" dirty="0">
                <a:solidFill>
                  <a:schemeClr val="accent1"/>
                </a:solidFill>
                <a:latin typeface="Noto Sans SemCond Blk" panose="020B0A02040504020204" pitchFamily="34"/>
                <a:ea typeface="源泉圓體 TTF Regular" panose="020B0500000000000000" pitchFamily="34" charset="-120"/>
              </a:rPr>
              <a:t>架構圖</a:t>
            </a:r>
            <a:endParaRPr lang="en-US" altLang="zh-TW" sz="2400" b="1" dirty="0">
              <a:solidFill>
                <a:schemeClr val="accent1"/>
              </a:solidFill>
              <a:latin typeface="Noto Sans SemCond Blk" panose="020B0A02040504020204" pitchFamily="34"/>
              <a:ea typeface="源泉圓體 TTF Regular" panose="020B0500000000000000" pitchFamily="34" charset="-120"/>
            </a:endParaRPr>
          </a:p>
          <a:p>
            <a:pPr marL="2811600" lvl="0" indent="0" algn="l" rtl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>
                <a:solidFill>
                  <a:schemeClr val="accent1"/>
                </a:solidFill>
                <a:latin typeface="Noto Sans SemCond Blk" panose="020B0A02040504020204" pitchFamily="34"/>
                <a:ea typeface="源泉圓體 TTF Regular" panose="020B0500000000000000" pitchFamily="34" charset="-120"/>
              </a:rPr>
              <a:t>4</a:t>
            </a:r>
            <a:r>
              <a:rPr lang="en-US" sz="2400" b="1" dirty="0" smtClean="0">
                <a:solidFill>
                  <a:schemeClr val="accent1"/>
                </a:solidFill>
                <a:latin typeface="Noto Sans SemCond Blk" panose="020B0A02040504020204" pitchFamily="34"/>
                <a:ea typeface="源泉圓體 TTF Regular" panose="020B0500000000000000" pitchFamily="34" charset="-120"/>
              </a:rPr>
              <a:t>.</a:t>
            </a:r>
            <a:r>
              <a:rPr lang="zh-TW" altLang="en-US" sz="2400" b="1" dirty="0" smtClean="0">
                <a:solidFill>
                  <a:schemeClr val="accent1"/>
                </a:solidFill>
                <a:latin typeface="Noto Sans SemCond Blk" panose="020B0A02040504020204" pitchFamily="34"/>
                <a:ea typeface="源泉圓體 TTF Regular" panose="020B0500000000000000" pitchFamily="34" charset="-120"/>
              </a:rPr>
              <a:t>  </a:t>
            </a:r>
            <a:r>
              <a:rPr lang="zh-TW" altLang="en-US" sz="2400" b="1" dirty="0" smtClean="0">
                <a:solidFill>
                  <a:schemeClr val="accent1"/>
                </a:solidFill>
                <a:latin typeface="Noto Sans SemCond Blk" panose="020B0A02040504020204" pitchFamily="34"/>
                <a:ea typeface="源泉圓體 TTF Regular" panose="020B0500000000000000" pitchFamily="34" charset="-120"/>
              </a:rPr>
              <a:t>功能</a:t>
            </a:r>
            <a:r>
              <a:rPr lang="zh-TW" altLang="en-US" sz="2400" b="1" dirty="0" smtClean="0">
                <a:solidFill>
                  <a:schemeClr val="accent1"/>
                </a:solidFill>
                <a:latin typeface="Noto Sans SemCond Blk" panose="020B0A02040504020204" pitchFamily="34"/>
                <a:ea typeface="源泉圓體 TTF Regular" panose="020B0500000000000000" pitchFamily="34" charset="-120"/>
              </a:rPr>
              <a:t>描述</a:t>
            </a:r>
            <a:endParaRPr lang="en-US" sz="2400" b="1" dirty="0" smtClean="0">
              <a:solidFill>
                <a:schemeClr val="accent1"/>
              </a:solidFill>
              <a:latin typeface="Noto Sans SemCond Blk" panose="020B0A02040504020204" pitchFamily="34"/>
              <a:ea typeface="源泉圓體 TTF Regular" panose="020B0500000000000000" pitchFamily="34" charset="-120"/>
            </a:endParaRPr>
          </a:p>
        </p:txBody>
      </p:sp>
      <p:sp>
        <p:nvSpPr>
          <p:cNvPr id="432" name="Google Shape;432;p30"/>
          <p:cNvSpPr txBox="1">
            <a:spLocks noGrp="1"/>
          </p:cNvSpPr>
          <p:nvPr>
            <p:ph type="title"/>
          </p:nvPr>
        </p:nvSpPr>
        <p:spPr>
          <a:xfrm>
            <a:off x="360456" y="288388"/>
            <a:ext cx="44412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 smtClean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報告大綱</a:t>
            </a:r>
            <a:endParaRPr sz="4000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sp>
        <p:nvSpPr>
          <p:cNvPr id="433" name="Google Shape;433;p30"/>
          <p:cNvSpPr/>
          <p:nvPr/>
        </p:nvSpPr>
        <p:spPr>
          <a:xfrm>
            <a:off x="5872959" y="-1386117"/>
            <a:ext cx="4308900" cy="430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0"/>
          <p:cNvSpPr/>
          <p:nvPr/>
        </p:nvSpPr>
        <p:spPr>
          <a:xfrm>
            <a:off x="-1492944" y="2384978"/>
            <a:ext cx="3706800" cy="3706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30"/>
          <p:cNvGrpSpPr/>
          <p:nvPr/>
        </p:nvGrpSpPr>
        <p:grpSpPr>
          <a:xfrm>
            <a:off x="5326437" y="338353"/>
            <a:ext cx="1478069" cy="1478069"/>
            <a:chOff x="238125" y="2189800"/>
            <a:chExt cx="1119325" cy="1119325"/>
          </a:xfrm>
        </p:grpSpPr>
        <p:sp>
          <p:nvSpPr>
            <p:cNvPr id="436" name="Google Shape;436;p30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0"/>
          <p:cNvSpPr/>
          <p:nvPr/>
        </p:nvSpPr>
        <p:spPr>
          <a:xfrm>
            <a:off x="755347" y="2170473"/>
            <a:ext cx="876861" cy="799130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1193777" y="3547660"/>
            <a:ext cx="634008" cy="577786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471;p31"/>
          <p:cNvGrpSpPr/>
          <p:nvPr/>
        </p:nvGrpSpPr>
        <p:grpSpPr>
          <a:xfrm>
            <a:off x="8022145" y="1957604"/>
            <a:ext cx="1563851" cy="1563813"/>
            <a:chOff x="2817100" y="2404400"/>
            <a:chExt cx="1024200" cy="1024175"/>
          </a:xfrm>
        </p:grpSpPr>
        <p:sp>
          <p:nvSpPr>
            <p:cNvPr id="22" name="Google Shape;472;p31"/>
            <p:cNvSpPr/>
            <p:nvPr/>
          </p:nvSpPr>
          <p:spPr>
            <a:xfrm>
              <a:off x="2817100" y="2404400"/>
              <a:ext cx="1024200" cy="1024175"/>
            </a:xfrm>
            <a:custGeom>
              <a:avLst/>
              <a:gdLst/>
              <a:ahLst/>
              <a:cxnLst/>
              <a:rect l="l" t="t" r="r" b="b"/>
              <a:pathLst>
                <a:path w="40968" h="40967" extrusionOk="0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3;p31"/>
            <p:cNvSpPr/>
            <p:nvPr/>
          </p:nvSpPr>
          <p:spPr>
            <a:xfrm>
              <a:off x="2938350" y="2525675"/>
              <a:ext cx="781700" cy="781650"/>
            </a:xfrm>
            <a:custGeom>
              <a:avLst/>
              <a:gdLst/>
              <a:ahLst/>
              <a:cxnLst/>
              <a:rect l="l" t="t" r="r" b="b"/>
              <a:pathLst>
                <a:path w="31268" h="31266" extrusionOk="0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4;p31"/>
            <p:cNvSpPr/>
            <p:nvPr/>
          </p:nvSpPr>
          <p:spPr>
            <a:xfrm>
              <a:off x="3061000" y="2648275"/>
              <a:ext cx="536400" cy="536425"/>
            </a:xfrm>
            <a:custGeom>
              <a:avLst/>
              <a:gdLst/>
              <a:ahLst/>
              <a:cxnLst/>
              <a:rect l="l" t="t" r="r" b="b"/>
              <a:pathLst>
                <a:path w="21456" h="21457" extrusionOk="0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2"/>
          <p:cNvSpPr/>
          <p:nvPr/>
        </p:nvSpPr>
        <p:spPr>
          <a:xfrm>
            <a:off x="-236825" y="2508250"/>
            <a:ext cx="3357600" cy="33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2"/>
          <p:cNvSpPr/>
          <p:nvPr/>
        </p:nvSpPr>
        <p:spPr>
          <a:xfrm>
            <a:off x="7007075" y="-794375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32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502" name="Google Shape;502;p32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32"/>
          <p:cNvSpPr/>
          <p:nvPr/>
        </p:nvSpPr>
        <p:spPr>
          <a:xfrm>
            <a:off x="1816525" y="2840038"/>
            <a:ext cx="366534" cy="366534"/>
          </a:xfrm>
          <a:custGeom>
            <a:avLst/>
            <a:gdLst/>
            <a:ahLst/>
            <a:cxnLst/>
            <a:rect l="l" t="t" r="r" b="b"/>
            <a:pathLst>
              <a:path w="9085" h="9085" extrusionOk="0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2"/>
          <p:cNvSpPr/>
          <p:nvPr/>
        </p:nvSpPr>
        <p:spPr>
          <a:xfrm>
            <a:off x="1998938" y="3780000"/>
            <a:ext cx="481995" cy="481995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2"/>
          <p:cNvSpPr/>
          <p:nvPr/>
        </p:nvSpPr>
        <p:spPr>
          <a:xfrm>
            <a:off x="8396627" y="2669627"/>
            <a:ext cx="481962" cy="481962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2"/>
          <p:cNvGrpSpPr/>
          <p:nvPr/>
        </p:nvGrpSpPr>
        <p:grpSpPr>
          <a:xfrm>
            <a:off x="6860470" y="540012"/>
            <a:ext cx="765153" cy="765068"/>
            <a:chOff x="1451675" y="2190025"/>
            <a:chExt cx="184650" cy="184625"/>
          </a:xfrm>
        </p:grpSpPr>
        <p:sp>
          <p:nvSpPr>
            <p:cNvPr id="518" name="Google Shape;518;p32"/>
            <p:cNvSpPr/>
            <p:nvPr/>
          </p:nvSpPr>
          <p:spPr>
            <a:xfrm>
              <a:off x="1591925" y="2190025"/>
              <a:ext cx="44400" cy="44400"/>
            </a:xfrm>
            <a:custGeom>
              <a:avLst/>
              <a:gdLst/>
              <a:ahLst/>
              <a:cxnLst/>
              <a:rect l="l" t="t" r="r" b="b"/>
              <a:pathLst>
                <a:path w="1776" h="1776" extrusionOk="0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1522750" y="2259200"/>
              <a:ext cx="44400" cy="44350"/>
            </a:xfrm>
            <a:custGeom>
              <a:avLst/>
              <a:gdLst/>
              <a:ahLst/>
              <a:cxnLst/>
              <a:rect l="l" t="t" r="r" b="b"/>
              <a:pathLst>
                <a:path w="1776" h="1774" extrusionOk="0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1451675" y="2330300"/>
              <a:ext cx="44350" cy="44350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32"/>
          <p:cNvSpPr txBox="1">
            <a:spLocks noGrp="1"/>
          </p:cNvSpPr>
          <p:nvPr>
            <p:ph type="title"/>
          </p:nvPr>
        </p:nvSpPr>
        <p:spPr>
          <a:xfrm>
            <a:off x="353929" y="332298"/>
            <a:ext cx="44412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 smtClean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使用情</a:t>
            </a:r>
            <a:r>
              <a:rPr lang="zh-TW" altLang="en-US" sz="4000" b="1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境</a:t>
            </a:r>
            <a:endParaRPr sz="4000" b="1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sp>
        <p:nvSpPr>
          <p:cNvPr id="498" name="Google Shape;498;p32"/>
          <p:cNvSpPr txBox="1">
            <a:spLocks noGrp="1"/>
          </p:cNvSpPr>
          <p:nvPr>
            <p:ph type="subTitle" idx="1"/>
          </p:nvPr>
        </p:nvSpPr>
        <p:spPr>
          <a:xfrm flipH="1">
            <a:off x="2322334" y="1405773"/>
            <a:ext cx="6506576" cy="16175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 smtClean="0">
                <a:solidFill>
                  <a:schemeClr val="accent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現今網路購物發展蓬勃</a:t>
            </a:r>
            <a:endParaRPr lang="en-US" altLang="zh-TW" sz="2400" b="1" dirty="0" smtClean="0">
              <a:solidFill>
                <a:schemeClr val="accent1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 smtClean="0">
                <a:solidFill>
                  <a:schemeClr val="accent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競爭也很激烈，因此當個好賣家相當重要</a:t>
            </a:r>
            <a:endParaRPr lang="en-US" altLang="zh-TW" sz="2400" b="1" dirty="0" smtClean="0">
              <a:solidFill>
                <a:schemeClr val="accent1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 smtClean="0">
                <a:solidFill>
                  <a:schemeClr val="accent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我們提供賣家分析大眾的評論</a:t>
            </a:r>
            <a:endParaRPr lang="en-US" altLang="zh-TW" sz="2400" b="1" dirty="0" smtClean="0">
              <a:solidFill>
                <a:schemeClr val="accent1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 smtClean="0">
                <a:solidFill>
                  <a:schemeClr val="accent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了解買家</a:t>
            </a:r>
            <a:r>
              <a:rPr lang="zh-TW" altLang="en-US" sz="2400" b="1" dirty="0">
                <a:solidFill>
                  <a:schemeClr val="accent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的</a:t>
            </a:r>
            <a:r>
              <a:rPr lang="zh-TW" altLang="en-US" sz="2400" b="1" dirty="0" smtClean="0">
                <a:solidFill>
                  <a:schemeClr val="accent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語言情緒</a:t>
            </a:r>
            <a:endParaRPr sz="2400" b="1" dirty="0">
              <a:solidFill>
                <a:schemeClr val="accent1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grpSp>
        <p:nvGrpSpPr>
          <p:cNvPr id="27" name="Google Shape;1530;p43"/>
          <p:cNvGrpSpPr/>
          <p:nvPr/>
        </p:nvGrpSpPr>
        <p:grpSpPr>
          <a:xfrm>
            <a:off x="7007075" y="4074424"/>
            <a:ext cx="1584069" cy="1615186"/>
            <a:chOff x="238125" y="2189800"/>
            <a:chExt cx="1119325" cy="1119325"/>
          </a:xfrm>
        </p:grpSpPr>
        <p:sp>
          <p:nvSpPr>
            <p:cNvPr id="28" name="Google Shape;1531;p43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32;p43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33;p43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34;p43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35;p43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36;p43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37;p43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38;p43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39;p43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40;p43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41;p43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42;p43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516;p32"/>
          <p:cNvSpPr/>
          <p:nvPr/>
        </p:nvSpPr>
        <p:spPr>
          <a:xfrm>
            <a:off x="6885679" y="4043916"/>
            <a:ext cx="481962" cy="481962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6"/>
          <p:cNvSpPr txBox="1">
            <a:spLocks noGrp="1"/>
          </p:cNvSpPr>
          <p:nvPr>
            <p:ph type="ctrTitle"/>
          </p:nvPr>
        </p:nvSpPr>
        <p:spPr>
          <a:xfrm flipH="1">
            <a:off x="627303" y="1737194"/>
            <a:ext cx="3857706" cy="1236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>
                <a:latin typeface="Noto Sans SemCond Blk" panose="020B0A02040504020204" pitchFamily="34"/>
                <a:ea typeface="Noto Sans SemCond Blk" panose="020B0A02040504020204" pitchFamily="34"/>
                <a:cs typeface="Noto Sans SemCond Blk" panose="020B0A02040504020204" pitchFamily="34"/>
              </a:rPr>
              <a:t>Language Translator</a:t>
            </a:r>
            <a:endParaRPr sz="3200" dirty="0">
              <a:latin typeface="Noto Sans SemCond Blk" panose="020B0A02040504020204" pitchFamily="34"/>
              <a:ea typeface="Noto Sans SemCond Blk" panose="020B0A02040504020204" pitchFamily="34"/>
              <a:cs typeface="Noto Sans SemCond Blk" panose="020B0A02040504020204" pitchFamily="34"/>
            </a:endParaRPr>
          </a:p>
        </p:txBody>
      </p:sp>
      <p:sp>
        <p:nvSpPr>
          <p:cNvPr id="990" name="Google Shape;990;p36"/>
          <p:cNvSpPr txBox="1">
            <a:spLocks noGrp="1"/>
          </p:cNvSpPr>
          <p:nvPr>
            <p:ph type="subTitle" idx="1"/>
          </p:nvPr>
        </p:nvSpPr>
        <p:spPr>
          <a:xfrm flipH="1">
            <a:off x="835259" y="2882427"/>
            <a:ext cx="3551683" cy="906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zh-TW" altLang="en-US" sz="2000" b="1" dirty="0" smtClean="0">
                <a:solidFill>
                  <a:schemeClr val="tx1"/>
                </a:solidFill>
                <a:latin typeface="Noto Serif Disp ExtCond Blk" panose="02020A06080505020204" pitchFamily="18"/>
                <a:ea typeface="源泉圓體 TTF Regular" panose="020B0500000000000000" pitchFamily="34" charset="-120"/>
                <a:cs typeface="Raleway"/>
                <a:sym typeface="Raleway"/>
              </a:rPr>
              <a:t>使用</a:t>
            </a:r>
            <a:r>
              <a:rPr lang="en-US" altLang="zh-TW" sz="2000" b="1" dirty="0">
                <a:solidFill>
                  <a:schemeClr val="tx1"/>
                </a:solidFill>
                <a:latin typeface="Noto Sans SemCond Blk" panose="020B0A02040504020204" pitchFamily="34"/>
                <a:ea typeface="Noto Sans SemCond Blk" panose="020B0A02040504020204" pitchFamily="34"/>
                <a:cs typeface="Noto Sans SemCond Blk" panose="020B0A02040504020204" pitchFamily="34"/>
                <a:sym typeface="Raleway"/>
              </a:rPr>
              <a:t>Language Translator</a:t>
            </a:r>
            <a:r>
              <a:rPr lang="zh-TW" altLang="en-US" sz="2000" b="1" dirty="0">
                <a:solidFill>
                  <a:schemeClr val="tx1"/>
                </a:solidFill>
                <a:latin typeface="Noto Serif Disp ExtCond Blk" panose="02020A06080505020204" pitchFamily="18"/>
                <a:ea typeface="源泉圓體 TTF Regular" panose="020B0500000000000000" pitchFamily="34" charset="-120"/>
                <a:cs typeface="Raleway"/>
                <a:sym typeface="Raleway"/>
              </a:rPr>
              <a:t>翻譯</a:t>
            </a:r>
            <a:r>
              <a:rPr lang="zh-TW" altLang="en-US" sz="2000" b="1" dirty="0" smtClean="0">
                <a:solidFill>
                  <a:schemeClr val="tx1"/>
                </a:solidFill>
                <a:latin typeface="Noto Serif Disp ExtCond Blk" panose="02020A06080505020204" pitchFamily="18"/>
                <a:ea typeface="源泉圓體 TTF Regular" panose="020B0500000000000000" pitchFamily="34" charset="-120"/>
                <a:cs typeface="Raleway"/>
                <a:sym typeface="Raleway"/>
              </a:rPr>
              <a:t>文字轉換</a:t>
            </a:r>
            <a:r>
              <a:rPr lang="zh-TW" altLang="en-US" sz="2000" b="1" dirty="0">
                <a:solidFill>
                  <a:schemeClr val="tx1"/>
                </a:solidFill>
                <a:latin typeface="Noto Serif Disp ExtCond Blk" panose="02020A06080505020204" pitchFamily="18"/>
                <a:ea typeface="源泉圓體 TTF Regular" panose="020B0500000000000000" pitchFamily="34" charset="-120"/>
                <a:cs typeface="Raleway"/>
                <a:sym typeface="Raleway"/>
              </a:rPr>
              <a:t>成</a:t>
            </a:r>
            <a:r>
              <a:rPr lang="zh-TW" altLang="en-US" sz="2000" b="1" dirty="0" smtClean="0">
                <a:solidFill>
                  <a:schemeClr val="tx1"/>
                </a:solidFill>
                <a:latin typeface="Noto Serif Disp ExtCond Blk" panose="02020A06080505020204" pitchFamily="18"/>
                <a:ea typeface="源泉圓體 TTF Regular" panose="020B0500000000000000" pitchFamily="34" charset="-120"/>
                <a:cs typeface="Raleway"/>
                <a:sym typeface="Raleway"/>
              </a:rPr>
              <a:t>英文或法文</a:t>
            </a:r>
            <a:endParaRPr sz="2000" dirty="0">
              <a:solidFill>
                <a:schemeClr val="tx1"/>
              </a:solidFill>
              <a:latin typeface="Noto Serif Disp ExtCond Blk" panose="02020A06080505020204" pitchFamily="18"/>
              <a:ea typeface="源泉圓體 TTF Regular" panose="020B0500000000000000" pitchFamily="34" charset="-120"/>
            </a:endParaRPr>
          </a:p>
        </p:txBody>
      </p:sp>
      <p:cxnSp>
        <p:nvCxnSpPr>
          <p:cNvPr id="991" name="Google Shape;991;p36"/>
          <p:cNvCxnSpPr/>
          <p:nvPr/>
        </p:nvCxnSpPr>
        <p:spPr>
          <a:xfrm>
            <a:off x="4550228" y="1712835"/>
            <a:ext cx="21771" cy="2305374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Google Shape;992;p36"/>
          <p:cNvSpPr/>
          <p:nvPr/>
        </p:nvSpPr>
        <p:spPr>
          <a:xfrm>
            <a:off x="-587700" y="4093950"/>
            <a:ext cx="1635000" cy="1635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6"/>
          <p:cNvSpPr/>
          <p:nvPr/>
        </p:nvSpPr>
        <p:spPr>
          <a:xfrm>
            <a:off x="8270550" y="354225"/>
            <a:ext cx="1635000" cy="1635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4" name="Google Shape;994;p36"/>
          <p:cNvGrpSpPr/>
          <p:nvPr/>
        </p:nvGrpSpPr>
        <p:grpSpPr>
          <a:xfrm>
            <a:off x="8270550" y="-115025"/>
            <a:ext cx="1119325" cy="1119325"/>
            <a:chOff x="238125" y="2189800"/>
            <a:chExt cx="1119325" cy="1119325"/>
          </a:xfrm>
        </p:grpSpPr>
        <p:sp>
          <p:nvSpPr>
            <p:cNvPr id="995" name="Google Shape;995;p36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7" name="Google Shape;1007;p36"/>
          <p:cNvSpPr/>
          <p:nvPr/>
        </p:nvSpPr>
        <p:spPr>
          <a:xfrm>
            <a:off x="8506125" y="1541350"/>
            <a:ext cx="399740" cy="399740"/>
          </a:xfrm>
          <a:custGeom>
            <a:avLst/>
            <a:gdLst/>
            <a:ahLst/>
            <a:cxnLst/>
            <a:rect l="l" t="t" r="r" b="b"/>
            <a:pathLst>
              <a:path w="9085" h="9085" extrusionOk="0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8" name="Google Shape;1008;p36"/>
          <p:cNvGrpSpPr/>
          <p:nvPr/>
        </p:nvGrpSpPr>
        <p:grpSpPr>
          <a:xfrm>
            <a:off x="334517" y="3971865"/>
            <a:ext cx="385475" cy="385423"/>
            <a:chOff x="1451675" y="2190025"/>
            <a:chExt cx="184650" cy="184625"/>
          </a:xfrm>
        </p:grpSpPr>
        <p:sp>
          <p:nvSpPr>
            <p:cNvPr id="1009" name="Google Shape;1009;p36"/>
            <p:cNvSpPr/>
            <p:nvPr/>
          </p:nvSpPr>
          <p:spPr>
            <a:xfrm>
              <a:off x="1591925" y="2190025"/>
              <a:ext cx="44400" cy="44400"/>
            </a:xfrm>
            <a:custGeom>
              <a:avLst/>
              <a:gdLst/>
              <a:ahLst/>
              <a:cxnLst/>
              <a:rect l="l" t="t" r="r" b="b"/>
              <a:pathLst>
                <a:path w="1776" h="1776" extrusionOk="0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1522750" y="2259200"/>
              <a:ext cx="44400" cy="44350"/>
            </a:xfrm>
            <a:custGeom>
              <a:avLst/>
              <a:gdLst/>
              <a:ahLst/>
              <a:cxnLst/>
              <a:rect l="l" t="t" r="r" b="b"/>
              <a:pathLst>
                <a:path w="1776" h="1774" extrusionOk="0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1451675" y="2330300"/>
              <a:ext cx="44350" cy="44350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副標題 1"/>
          <p:cNvSpPr>
            <a:spLocks noGrp="1"/>
          </p:cNvSpPr>
          <p:nvPr>
            <p:ph type="subTitle" idx="3"/>
          </p:nvPr>
        </p:nvSpPr>
        <p:spPr>
          <a:xfrm flipH="1">
            <a:off x="4571999" y="3085288"/>
            <a:ext cx="3491225" cy="1272000"/>
          </a:xfrm>
        </p:spPr>
        <p:txBody>
          <a:bodyPr/>
          <a:lstStyle/>
          <a:p>
            <a:r>
              <a:rPr lang="zh-TW" altLang="en-US" sz="2000" b="1" dirty="0" smtClean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分析文字的情緒百分比指數</a:t>
            </a:r>
            <a:endParaRPr lang="zh-TW" altLang="en-US" sz="2000" b="1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sp>
        <p:nvSpPr>
          <p:cNvPr id="32" name="Google Shape;989;p36"/>
          <p:cNvSpPr txBox="1">
            <a:spLocks/>
          </p:cNvSpPr>
          <p:nvPr/>
        </p:nvSpPr>
        <p:spPr>
          <a:xfrm flipH="1">
            <a:off x="4492422" y="1781042"/>
            <a:ext cx="3857706" cy="123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Black"/>
              <a:buNone/>
              <a:defRPr sz="1800" b="0" i="0" u="none" strike="noStrike" cap="none">
                <a:solidFill>
                  <a:srgbClr val="43434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Black"/>
              <a:buNone/>
              <a:defRPr sz="1800" b="0" i="0" u="none" strike="noStrike" cap="none">
                <a:solidFill>
                  <a:srgbClr val="43434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Black"/>
              <a:buNone/>
              <a:defRPr sz="1800" b="0" i="0" u="none" strike="noStrike" cap="none">
                <a:solidFill>
                  <a:srgbClr val="43434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Black"/>
              <a:buNone/>
              <a:defRPr sz="1800" b="0" i="0" u="none" strike="noStrike" cap="none">
                <a:solidFill>
                  <a:srgbClr val="43434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Black"/>
              <a:buNone/>
              <a:defRPr sz="1800" b="0" i="0" u="none" strike="noStrike" cap="none">
                <a:solidFill>
                  <a:srgbClr val="43434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Black"/>
              <a:buNone/>
              <a:defRPr sz="1800" b="0" i="0" u="none" strike="noStrike" cap="none">
                <a:solidFill>
                  <a:srgbClr val="43434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Black"/>
              <a:buNone/>
              <a:defRPr sz="1800" b="0" i="0" u="none" strike="noStrike" cap="none">
                <a:solidFill>
                  <a:srgbClr val="43434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Black"/>
              <a:buNone/>
              <a:defRPr sz="1800" b="0" i="0" u="none" strike="noStrike" cap="none">
                <a:solidFill>
                  <a:srgbClr val="43434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algn="ctr"/>
            <a:r>
              <a:rPr lang="en-US" sz="3200" dirty="0" smtClean="0">
                <a:latin typeface="Noto Sans SemCond Blk" panose="020B0A02040504020204" pitchFamily="34"/>
                <a:ea typeface="Noto Sans SemCond Blk" panose="020B0A02040504020204" pitchFamily="34"/>
                <a:cs typeface="Noto Sans SemCond Blk" panose="020B0A02040504020204" pitchFamily="34"/>
              </a:rPr>
              <a:t>Tone</a:t>
            </a:r>
          </a:p>
          <a:p>
            <a:pPr algn="ctr"/>
            <a:r>
              <a:rPr lang="en-US" sz="3200" dirty="0" smtClean="0">
                <a:latin typeface="Noto Sans SemCond Blk" panose="020B0A02040504020204" pitchFamily="34"/>
                <a:ea typeface="Noto Sans SemCond Blk" panose="020B0A02040504020204" pitchFamily="34"/>
                <a:cs typeface="Noto Sans SemCond Blk" panose="020B0A02040504020204" pitchFamily="34"/>
              </a:rPr>
              <a:t>Analyzer</a:t>
            </a:r>
            <a:endParaRPr lang="en-US" sz="3200" dirty="0">
              <a:latin typeface="Noto Sans SemCond Blk" panose="020B0A02040504020204" pitchFamily="34"/>
              <a:ea typeface="Noto Sans SemCond Blk" panose="020B0A02040504020204" pitchFamily="34"/>
              <a:cs typeface="Noto Sans SemCond Blk" panose="020B0A02040504020204" pitchFamily="34"/>
            </a:endParaRPr>
          </a:p>
        </p:txBody>
      </p:sp>
      <p:sp>
        <p:nvSpPr>
          <p:cNvPr id="34" name="Google Shape;794;p34"/>
          <p:cNvSpPr txBox="1">
            <a:spLocks noGrp="1"/>
          </p:cNvSpPr>
          <p:nvPr>
            <p:ph type="title"/>
          </p:nvPr>
        </p:nvSpPr>
        <p:spPr>
          <a:xfrm>
            <a:off x="335635" y="261889"/>
            <a:ext cx="5184402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Noto Sans SemCond Blk" panose="020B0A02040504020204" pitchFamily="34"/>
                <a:ea typeface="Noto Sans SemCond Blk" panose="020B0A02040504020204" pitchFamily="34"/>
                <a:cs typeface="Noto Sans SemCond Blk" panose="020B0A02040504020204" pitchFamily="34"/>
              </a:rPr>
              <a:t>IBM Cloud</a:t>
            </a:r>
            <a:r>
              <a:rPr lang="zh-TW" altLang="en-US" sz="4000" b="1" dirty="0" smtClean="0">
                <a:solidFill>
                  <a:schemeClr val="tx1"/>
                </a:solidFill>
                <a:latin typeface="Noto Sans SemCond Blk" panose="020B0A02040504020204" pitchFamily="34"/>
                <a:ea typeface="源泉圓體 TTF Regular" panose="020B0500000000000000" pitchFamily="34" charset="-120"/>
                <a:cs typeface="Noto Sans SemCond Blk" panose="020B0A02040504020204" pitchFamily="34"/>
              </a:rPr>
              <a:t> </a:t>
            </a:r>
            <a:r>
              <a:rPr lang="zh-TW" altLang="en-US" sz="4000" b="1" dirty="0" smtClean="0">
                <a:solidFill>
                  <a:schemeClr val="tx1"/>
                </a:solidFill>
                <a:latin typeface="Noto Serif Disp Cond Blk" panose="02020A06080505020204" pitchFamily="18"/>
                <a:ea typeface="源泉圓體 TTF Regular" panose="020B0500000000000000" pitchFamily="34" charset="-120"/>
              </a:rPr>
              <a:t>服務應用</a:t>
            </a:r>
            <a:endParaRPr sz="4000" b="1" dirty="0">
              <a:solidFill>
                <a:schemeClr val="tx1"/>
              </a:solidFill>
              <a:latin typeface="Noto Serif Disp Cond Blk" panose="02020A06080505020204" pitchFamily="18"/>
              <a:ea typeface="源泉圓體 TTF Regular" panose="020B0500000000000000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49"/>
          <p:cNvSpPr/>
          <p:nvPr/>
        </p:nvSpPr>
        <p:spPr>
          <a:xfrm>
            <a:off x="4311075" y="-3043500"/>
            <a:ext cx="4308900" cy="430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2" name="Google Shape;2302;p49"/>
          <p:cNvSpPr/>
          <p:nvPr/>
        </p:nvSpPr>
        <p:spPr>
          <a:xfrm>
            <a:off x="379200" y="3653175"/>
            <a:ext cx="3706800" cy="3706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3" name="Google Shape;2303;p49"/>
          <p:cNvGrpSpPr/>
          <p:nvPr/>
        </p:nvGrpSpPr>
        <p:grpSpPr>
          <a:xfrm>
            <a:off x="3033484" y="4451870"/>
            <a:ext cx="2164442" cy="2164389"/>
            <a:chOff x="2817100" y="2404400"/>
            <a:chExt cx="1024200" cy="1024175"/>
          </a:xfrm>
        </p:grpSpPr>
        <p:sp>
          <p:nvSpPr>
            <p:cNvPr id="2304" name="Google Shape;2304;p49"/>
            <p:cNvSpPr/>
            <p:nvPr/>
          </p:nvSpPr>
          <p:spPr>
            <a:xfrm>
              <a:off x="2817100" y="2404400"/>
              <a:ext cx="1024200" cy="1024175"/>
            </a:xfrm>
            <a:custGeom>
              <a:avLst/>
              <a:gdLst/>
              <a:ahLst/>
              <a:cxnLst/>
              <a:rect l="l" t="t" r="r" b="b"/>
              <a:pathLst>
                <a:path w="40968" h="40967" extrusionOk="0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9"/>
            <p:cNvSpPr/>
            <p:nvPr/>
          </p:nvSpPr>
          <p:spPr>
            <a:xfrm>
              <a:off x="2938350" y="2525675"/>
              <a:ext cx="781700" cy="781650"/>
            </a:xfrm>
            <a:custGeom>
              <a:avLst/>
              <a:gdLst/>
              <a:ahLst/>
              <a:cxnLst/>
              <a:rect l="l" t="t" r="r" b="b"/>
              <a:pathLst>
                <a:path w="31268" h="31266" extrusionOk="0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9"/>
            <p:cNvSpPr/>
            <p:nvPr/>
          </p:nvSpPr>
          <p:spPr>
            <a:xfrm>
              <a:off x="3061000" y="2648275"/>
              <a:ext cx="536400" cy="536425"/>
            </a:xfrm>
            <a:custGeom>
              <a:avLst/>
              <a:gdLst/>
              <a:ahLst/>
              <a:cxnLst/>
              <a:rect l="l" t="t" r="r" b="b"/>
              <a:pathLst>
                <a:path w="21456" h="21457" extrusionOk="0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7" name="Google Shape;2307;p49"/>
          <p:cNvGrpSpPr/>
          <p:nvPr/>
        </p:nvGrpSpPr>
        <p:grpSpPr>
          <a:xfrm>
            <a:off x="3326965" y="-1418502"/>
            <a:ext cx="1816499" cy="1785751"/>
            <a:chOff x="441625" y="885600"/>
            <a:chExt cx="1100375" cy="1123750"/>
          </a:xfrm>
        </p:grpSpPr>
        <p:sp>
          <p:nvSpPr>
            <p:cNvPr id="2308" name="Google Shape;2308;p49"/>
            <p:cNvSpPr/>
            <p:nvPr/>
          </p:nvSpPr>
          <p:spPr>
            <a:xfrm>
              <a:off x="891050" y="890200"/>
              <a:ext cx="29600" cy="9950"/>
            </a:xfrm>
            <a:custGeom>
              <a:avLst/>
              <a:gdLst/>
              <a:ahLst/>
              <a:cxnLst/>
              <a:rect l="l" t="t" r="r" b="b"/>
              <a:pathLst>
                <a:path w="1184" h="398" extrusionOk="0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9"/>
            <p:cNvSpPr/>
            <p:nvPr/>
          </p:nvSpPr>
          <p:spPr>
            <a:xfrm>
              <a:off x="974350" y="885600"/>
              <a:ext cx="36425" cy="14550"/>
            </a:xfrm>
            <a:custGeom>
              <a:avLst/>
              <a:gdLst/>
              <a:ahLst/>
              <a:cxnLst/>
              <a:rect l="l" t="t" r="r" b="b"/>
              <a:pathLst>
                <a:path w="1457" h="582" extrusionOk="0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9"/>
            <p:cNvSpPr/>
            <p:nvPr/>
          </p:nvSpPr>
          <p:spPr>
            <a:xfrm>
              <a:off x="1064500" y="890150"/>
              <a:ext cx="29625" cy="10000"/>
            </a:xfrm>
            <a:custGeom>
              <a:avLst/>
              <a:gdLst/>
              <a:ahLst/>
              <a:cxnLst/>
              <a:rect l="l" t="t" r="r" b="b"/>
              <a:pathLst>
                <a:path w="1185" h="400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9"/>
            <p:cNvSpPr/>
            <p:nvPr/>
          </p:nvSpPr>
          <p:spPr>
            <a:xfrm>
              <a:off x="7069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9"/>
            <p:cNvSpPr/>
            <p:nvPr/>
          </p:nvSpPr>
          <p:spPr>
            <a:xfrm>
              <a:off x="7954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9"/>
            <p:cNvSpPr/>
            <p:nvPr/>
          </p:nvSpPr>
          <p:spPr>
            <a:xfrm>
              <a:off x="8838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9"/>
            <p:cNvSpPr/>
            <p:nvPr/>
          </p:nvSpPr>
          <p:spPr>
            <a:xfrm>
              <a:off x="9722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9"/>
            <p:cNvSpPr/>
            <p:nvPr/>
          </p:nvSpPr>
          <p:spPr>
            <a:xfrm>
              <a:off x="10607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9"/>
            <p:cNvSpPr/>
            <p:nvPr/>
          </p:nvSpPr>
          <p:spPr>
            <a:xfrm>
              <a:off x="11491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9"/>
            <p:cNvSpPr/>
            <p:nvPr/>
          </p:nvSpPr>
          <p:spPr>
            <a:xfrm>
              <a:off x="12375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9"/>
            <p:cNvSpPr/>
            <p:nvPr/>
          </p:nvSpPr>
          <p:spPr>
            <a:xfrm>
              <a:off x="6185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9"/>
            <p:cNvSpPr/>
            <p:nvPr/>
          </p:nvSpPr>
          <p:spPr>
            <a:xfrm>
              <a:off x="7069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9"/>
            <p:cNvSpPr/>
            <p:nvPr/>
          </p:nvSpPr>
          <p:spPr>
            <a:xfrm>
              <a:off x="7954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9"/>
            <p:cNvSpPr/>
            <p:nvPr/>
          </p:nvSpPr>
          <p:spPr>
            <a:xfrm>
              <a:off x="8838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9"/>
            <p:cNvSpPr/>
            <p:nvPr/>
          </p:nvSpPr>
          <p:spPr>
            <a:xfrm>
              <a:off x="9722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9"/>
            <p:cNvSpPr/>
            <p:nvPr/>
          </p:nvSpPr>
          <p:spPr>
            <a:xfrm>
              <a:off x="10607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9"/>
            <p:cNvSpPr/>
            <p:nvPr/>
          </p:nvSpPr>
          <p:spPr>
            <a:xfrm>
              <a:off x="11491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9"/>
            <p:cNvSpPr/>
            <p:nvPr/>
          </p:nvSpPr>
          <p:spPr>
            <a:xfrm>
              <a:off x="12375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9"/>
            <p:cNvSpPr/>
            <p:nvPr/>
          </p:nvSpPr>
          <p:spPr>
            <a:xfrm>
              <a:off x="1326000" y="10512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9"/>
            <p:cNvSpPr/>
            <p:nvPr/>
          </p:nvSpPr>
          <p:spPr>
            <a:xfrm>
              <a:off x="530075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9"/>
            <p:cNvSpPr/>
            <p:nvPr/>
          </p:nvSpPr>
          <p:spPr>
            <a:xfrm>
              <a:off x="6185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9"/>
            <p:cNvSpPr/>
            <p:nvPr/>
          </p:nvSpPr>
          <p:spPr>
            <a:xfrm>
              <a:off x="7069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9"/>
            <p:cNvSpPr/>
            <p:nvPr/>
          </p:nvSpPr>
          <p:spPr>
            <a:xfrm>
              <a:off x="7954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9"/>
            <p:cNvSpPr/>
            <p:nvPr/>
          </p:nvSpPr>
          <p:spPr>
            <a:xfrm>
              <a:off x="8838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9"/>
            <p:cNvSpPr/>
            <p:nvPr/>
          </p:nvSpPr>
          <p:spPr>
            <a:xfrm>
              <a:off x="9722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9"/>
            <p:cNvSpPr/>
            <p:nvPr/>
          </p:nvSpPr>
          <p:spPr>
            <a:xfrm>
              <a:off x="10607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9"/>
            <p:cNvSpPr/>
            <p:nvPr/>
          </p:nvSpPr>
          <p:spPr>
            <a:xfrm>
              <a:off x="11491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9"/>
            <p:cNvSpPr/>
            <p:nvPr/>
          </p:nvSpPr>
          <p:spPr>
            <a:xfrm>
              <a:off x="12375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9"/>
            <p:cNvSpPr/>
            <p:nvPr/>
          </p:nvSpPr>
          <p:spPr>
            <a:xfrm>
              <a:off x="132600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9"/>
            <p:cNvSpPr/>
            <p:nvPr/>
          </p:nvSpPr>
          <p:spPr>
            <a:xfrm>
              <a:off x="141445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9"/>
            <p:cNvSpPr/>
            <p:nvPr/>
          </p:nvSpPr>
          <p:spPr>
            <a:xfrm>
              <a:off x="457100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9"/>
            <p:cNvSpPr/>
            <p:nvPr/>
          </p:nvSpPr>
          <p:spPr>
            <a:xfrm>
              <a:off x="530075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9"/>
            <p:cNvSpPr/>
            <p:nvPr/>
          </p:nvSpPr>
          <p:spPr>
            <a:xfrm>
              <a:off x="61997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9"/>
            <p:cNvSpPr/>
            <p:nvPr/>
          </p:nvSpPr>
          <p:spPr>
            <a:xfrm>
              <a:off x="7069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9"/>
            <p:cNvSpPr/>
            <p:nvPr/>
          </p:nvSpPr>
          <p:spPr>
            <a:xfrm>
              <a:off x="7954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9"/>
            <p:cNvSpPr/>
            <p:nvPr/>
          </p:nvSpPr>
          <p:spPr>
            <a:xfrm>
              <a:off x="8838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9"/>
            <p:cNvSpPr/>
            <p:nvPr/>
          </p:nvSpPr>
          <p:spPr>
            <a:xfrm>
              <a:off x="97372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9"/>
            <p:cNvSpPr/>
            <p:nvPr/>
          </p:nvSpPr>
          <p:spPr>
            <a:xfrm>
              <a:off x="10607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9"/>
            <p:cNvSpPr/>
            <p:nvPr/>
          </p:nvSpPr>
          <p:spPr>
            <a:xfrm>
              <a:off x="11491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9"/>
            <p:cNvSpPr/>
            <p:nvPr/>
          </p:nvSpPr>
          <p:spPr>
            <a:xfrm>
              <a:off x="12375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9"/>
            <p:cNvSpPr/>
            <p:nvPr/>
          </p:nvSpPr>
          <p:spPr>
            <a:xfrm>
              <a:off x="1327475" y="12399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9"/>
            <p:cNvSpPr/>
            <p:nvPr/>
          </p:nvSpPr>
          <p:spPr>
            <a:xfrm>
              <a:off x="1414450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9"/>
            <p:cNvSpPr/>
            <p:nvPr/>
          </p:nvSpPr>
          <p:spPr>
            <a:xfrm>
              <a:off x="1504325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9"/>
            <p:cNvSpPr/>
            <p:nvPr/>
          </p:nvSpPr>
          <p:spPr>
            <a:xfrm>
              <a:off x="44162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9"/>
            <p:cNvSpPr/>
            <p:nvPr/>
          </p:nvSpPr>
          <p:spPr>
            <a:xfrm>
              <a:off x="53007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9"/>
            <p:cNvSpPr/>
            <p:nvPr/>
          </p:nvSpPr>
          <p:spPr>
            <a:xfrm>
              <a:off x="6185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9"/>
            <p:cNvSpPr/>
            <p:nvPr/>
          </p:nvSpPr>
          <p:spPr>
            <a:xfrm>
              <a:off x="7069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9"/>
            <p:cNvSpPr/>
            <p:nvPr/>
          </p:nvSpPr>
          <p:spPr>
            <a:xfrm>
              <a:off x="7954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9"/>
            <p:cNvSpPr/>
            <p:nvPr/>
          </p:nvSpPr>
          <p:spPr>
            <a:xfrm>
              <a:off x="8838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9"/>
            <p:cNvSpPr/>
            <p:nvPr/>
          </p:nvSpPr>
          <p:spPr>
            <a:xfrm>
              <a:off x="9722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9"/>
            <p:cNvSpPr/>
            <p:nvPr/>
          </p:nvSpPr>
          <p:spPr>
            <a:xfrm>
              <a:off x="10607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9"/>
            <p:cNvSpPr/>
            <p:nvPr/>
          </p:nvSpPr>
          <p:spPr>
            <a:xfrm>
              <a:off x="11491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9"/>
            <p:cNvSpPr/>
            <p:nvPr/>
          </p:nvSpPr>
          <p:spPr>
            <a:xfrm>
              <a:off x="12375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9"/>
            <p:cNvSpPr/>
            <p:nvPr/>
          </p:nvSpPr>
          <p:spPr>
            <a:xfrm>
              <a:off x="132600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9"/>
            <p:cNvSpPr/>
            <p:nvPr/>
          </p:nvSpPr>
          <p:spPr>
            <a:xfrm>
              <a:off x="14144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9"/>
            <p:cNvSpPr/>
            <p:nvPr/>
          </p:nvSpPr>
          <p:spPr>
            <a:xfrm>
              <a:off x="15028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9"/>
            <p:cNvSpPr/>
            <p:nvPr/>
          </p:nvSpPr>
          <p:spPr>
            <a:xfrm>
              <a:off x="44162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9"/>
            <p:cNvSpPr/>
            <p:nvPr/>
          </p:nvSpPr>
          <p:spPr>
            <a:xfrm>
              <a:off x="53007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9"/>
            <p:cNvSpPr/>
            <p:nvPr/>
          </p:nvSpPr>
          <p:spPr>
            <a:xfrm>
              <a:off x="61997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9"/>
            <p:cNvSpPr/>
            <p:nvPr/>
          </p:nvSpPr>
          <p:spPr>
            <a:xfrm>
              <a:off x="7069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9"/>
            <p:cNvSpPr/>
            <p:nvPr/>
          </p:nvSpPr>
          <p:spPr>
            <a:xfrm>
              <a:off x="7954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9"/>
            <p:cNvSpPr/>
            <p:nvPr/>
          </p:nvSpPr>
          <p:spPr>
            <a:xfrm>
              <a:off x="8838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9"/>
            <p:cNvSpPr/>
            <p:nvPr/>
          </p:nvSpPr>
          <p:spPr>
            <a:xfrm>
              <a:off x="97372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9"/>
            <p:cNvSpPr/>
            <p:nvPr/>
          </p:nvSpPr>
          <p:spPr>
            <a:xfrm>
              <a:off x="10607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9"/>
            <p:cNvSpPr/>
            <p:nvPr/>
          </p:nvSpPr>
          <p:spPr>
            <a:xfrm>
              <a:off x="11491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9"/>
            <p:cNvSpPr/>
            <p:nvPr/>
          </p:nvSpPr>
          <p:spPr>
            <a:xfrm>
              <a:off x="12375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9"/>
            <p:cNvSpPr/>
            <p:nvPr/>
          </p:nvSpPr>
          <p:spPr>
            <a:xfrm>
              <a:off x="1327475" y="14286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9"/>
            <p:cNvSpPr/>
            <p:nvPr/>
          </p:nvSpPr>
          <p:spPr>
            <a:xfrm>
              <a:off x="14144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9"/>
            <p:cNvSpPr/>
            <p:nvPr/>
          </p:nvSpPr>
          <p:spPr>
            <a:xfrm>
              <a:off x="15028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9"/>
            <p:cNvSpPr/>
            <p:nvPr/>
          </p:nvSpPr>
          <p:spPr>
            <a:xfrm>
              <a:off x="44162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9"/>
            <p:cNvSpPr/>
            <p:nvPr/>
          </p:nvSpPr>
          <p:spPr>
            <a:xfrm>
              <a:off x="53007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9"/>
            <p:cNvSpPr/>
            <p:nvPr/>
          </p:nvSpPr>
          <p:spPr>
            <a:xfrm>
              <a:off x="61997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9"/>
            <p:cNvSpPr/>
            <p:nvPr/>
          </p:nvSpPr>
          <p:spPr>
            <a:xfrm>
              <a:off x="7069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9"/>
            <p:cNvSpPr/>
            <p:nvPr/>
          </p:nvSpPr>
          <p:spPr>
            <a:xfrm>
              <a:off x="7954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8838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97372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9"/>
            <p:cNvSpPr/>
            <p:nvPr/>
          </p:nvSpPr>
          <p:spPr>
            <a:xfrm>
              <a:off x="10607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9"/>
            <p:cNvSpPr/>
            <p:nvPr/>
          </p:nvSpPr>
          <p:spPr>
            <a:xfrm>
              <a:off x="11491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9"/>
            <p:cNvSpPr/>
            <p:nvPr/>
          </p:nvSpPr>
          <p:spPr>
            <a:xfrm>
              <a:off x="12375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1327475" y="152300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14144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15028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9"/>
            <p:cNvSpPr/>
            <p:nvPr/>
          </p:nvSpPr>
          <p:spPr>
            <a:xfrm>
              <a:off x="457100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9"/>
            <p:cNvSpPr/>
            <p:nvPr/>
          </p:nvSpPr>
          <p:spPr>
            <a:xfrm>
              <a:off x="530075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6185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7069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7954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8838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9722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10607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11491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12375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132600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141445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1504325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530075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61997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7069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7954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9"/>
            <p:cNvSpPr/>
            <p:nvPr/>
          </p:nvSpPr>
          <p:spPr>
            <a:xfrm>
              <a:off x="8838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9"/>
            <p:cNvSpPr/>
            <p:nvPr/>
          </p:nvSpPr>
          <p:spPr>
            <a:xfrm>
              <a:off x="97372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10607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11491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9"/>
            <p:cNvSpPr/>
            <p:nvPr/>
          </p:nvSpPr>
          <p:spPr>
            <a:xfrm>
              <a:off x="12375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9"/>
            <p:cNvSpPr/>
            <p:nvPr/>
          </p:nvSpPr>
          <p:spPr>
            <a:xfrm>
              <a:off x="1327475" y="1711725"/>
              <a:ext cx="37675" cy="37700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9"/>
            <p:cNvSpPr/>
            <p:nvPr/>
          </p:nvSpPr>
          <p:spPr>
            <a:xfrm>
              <a:off x="1414450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9"/>
            <p:cNvSpPr/>
            <p:nvPr/>
          </p:nvSpPr>
          <p:spPr>
            <a:xfrm>
              <a:off x="6185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9"/>
            <p:cNvSpPr/>
            <p:nvPr/>
          </p:nvSpPr>
          <p:spPr>
            <a:xfrm>
              <a:off x="7069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9"/>
            <p:cNvSpPr/>
            <p:nvPr/>
          </p:nvSpPr>
          <p:spPr>
            <a:xfrm>
              <a:off x="7954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9"/>
            <p:cNvSpPr/>
            <p:nvPr/>
          </p:nvSpPr>
          <p:spPr>
            <a:xfrm>
              <a:off x="8838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9"/>
            <p:cNvSpPr/>
            <p:nvPr/>
          </p:nvSpPr>
          <p:spPr>
            <a:xfrm>
              <a:off x="9722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9"/>
            <p:cNvSpPr/>
            <p:nvPr/>
          </p:nvSpPr>
          <p:spPr>
            <a:xfrm>
              <a:off x="10607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9"/>
            <p:cNvSpPr/>
            <p:nvPr/>
          </p:nvSpPr>
          <p:spPr>
            <a:xfrm>
              <a:off x="11491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9"/>
            <p:cNvSpPr/>
            <p:nvPr/>
          </p:nvSpPr>
          <p:spPr>
            <a:xfrm>
              <a:off x="12375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9"/>
            <p:cNvSpPr/>
            <p:nvPr/>
          </p:nvSpPr>
          <p:spPr>
            <a:xfrm>
              <a:off x="1326000" y="1806075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9"/>
            <p:cNvSpPr/>
            <p:nvPr/>
          </p:nvSpPr>
          <p:spPr>
            <a:xfrm>
              <a:off x="7069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9"/>
            <p:cNvSpPr/>
            <p:nvPr/>
          </p:nvSpPr>
          <p:spPr>
            <a:xfrm>
              <a:off x="7954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9"/>
            <p:cNvSpPr/>
            <p:nvPr/>
          </p:nvSpPr>
          <p:spPr>
            <a:xfrm>
              <a:off x="8838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9"/>
            <p:cNvSpPr/>
            <p:nvPr/>
          </p:nvSpPr>
          <p:spPr>
            <a:xfrm>
              <a:off x="9722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9"/>
            <p:cNvSpPr/>
            <p:nvPr/>
          </p:nvSpPr>
          <p:spPr>
            <a:xfrm>
              <a:off x="10607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9"/>
            <p:cNvSpPr/>
            <p:nvPr/>
          </p:nvSpPr>
          <p:spPr>
            <a:xfrm>
              <a:off x="11491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9"/>
            <p:cNvSpPr/>
            <p:nvPr/>
          </p:nvSpPr>
          <p:spPr>
            <a:xfrm>
              <a:off x="12375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9"/>
            <p:cNvSpPr/>
            <p:nvPr/>
          </p:nvSpPr>
          <p:spPr>
            <a:xfrm>
              <a:off x="891050" y="1994825"/>
              <a:ext cx="29600" cy="9975"/>
            </a:xfrm>
            <a:custGeom>
              <a:avLst/>
              <a:gdLst/>
              <a:ahLst/>
              <a:cxnLst/>
              <a:rect l="l" t="t" r="r" b="b"/>
              <a:pathLst>
                <a:path w="1184" h="399" extrusionOk="0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9"/>
            <p:cNvSpPr/>
            <p:nvPr/>
          </p:nvSpPr>
          <p:spPr>
            <a:xfrm>
              <a:off x="974350" y="1994825"/>
              <a:ext cx="36425" cy="14525"/>
            </a:xfrm>
            <a:custGeom>
              <a:avLst/>
              <a:gdLst/>
              <a:ahLst/>
              <a:cxnLst/>
              <a:rect l="l" t="t" r="r" b="b"/>
              <a:pathLst>
                <a:path w="1457" h="581" extrusionOk="0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9"/>
            <p:cNvSpPr/>
            <p:nvPr/>
          </p:nvSpPr>
          <p:spPr>
            <a:xfrm>
              <a:off x="1064500" y="1994850"/>
              <a:ext cx="29625" cy="9950"/>
            </a:xfrm>
            <a:custGeom>
              <a:avLst/>
              <a:gdLst/>
              <a:ahLst/>
              <a:cxnLst/>
              <a:rect l="l" t="t" r="r" b="b"/>
              <a:pathLst>
                <a:path w="1185" h="398" extrusionOk="0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6" name="Google Shape;2436;p49"/>
          <p:cNvGrpSpPr/>
          <p:nvPr/>
        </p:nvGrpSpPr>
        <p:grpSpPr>
          <a:xfrm>
            <a:off x="-511600" y="3091663"/>
            <a:ext cx="1100375" cy="1123750"/>
            <a:chOff x="441625" y="885600"/>
            <a:chExt cx="1100375" cy="1123750"/>
          </a:xfrm>
        </p:grpSpPr>
        <p:sp>
          <p:nvSpPr>
            <p:cNvPr id="2437" name="Google Shape;2437;p49"/>
            <p:cNvSpPr/>
            <p:nvPr/>
          </p:nvSpPr>
          <p:spPr>
            <a:xfrm>
              <a:off x="891050" y="890200"/>
              <a:ext cx="29600" cy="9950"/>
            </a:xfrm>
            <a:custGeom>
              <a:avLst/>
              <a:gdLst/>
              <a:ahLst/>
              <a:cxnLst/>
              <a:rect l="l" t="t" r="r" b="b"/>
              <a:pathLst>
                <a:path w="1184" h="398" extrusionOk="0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9"/>
            <p:cNvSpPr/>
            <p:nvPr/>
          </p:nvSpPr>
          <p:spPr>
            <a:xfrm>
              <a:off x="974350" y="885600"/>
              <a:ext cx="36425" cy="14550"/>
            </a:xfrm>
            <a:custGeom>
              <a:avLst/>
              <a:gdLst/>
              <a:ahLst/>
              <a:cxnLst/>
              <a:rect l="l" t="t" r="r" b="b"/>
              <a:pathLst>
                <a:path w="1457" h="582" extrusionOk="0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9"/>
            <p:cNvSpPr/>
            <p:nvPr/>
          </p:nvSpPr>
          <p:spPr>
            <a:xfrm>
              <a:off x="1064500" y="890150"/>
              <a:ext cx="29625" cy="10000"/>
            </a:xfrm>
            <a:custGeom>
              <a:avLst/>
              <a:gdLst/>
              <a:ahLst/>
              <a:cxnLst/>
              <a:rect l="l" t="t" r="r" b="b"/>
              <a:pathLst>
                <a:path w="1185" h="400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9"/>
            <p:cNvSpPr/>
            <p:nvPr/>
          </p:nvSpPr>
          <p:spPr>
            <a:xfrm>
              <a:off x="7069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9"/>
            <p:cNvSpPr/>
            <p:nvPr/>
          </p:nvSpPr>
          <p:spPr>
            <a:xfrm>
              <a:off x="7954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9"/>
            <p:cNvSpPr/>
            <p:nvPr/>
          </p:nvSpPr>
          <p:spPr>
            <a:xfrm>
              <a:off x="8838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9"/>
            <p:cNvSpPr/>
            <p:nvPr/>
          </p:nvSpPr>
          <p:spPr>
            <a:xfrm>
              <a:off x="9722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9"/>
            <p:cNvSpPr/>
            <p:nvPr/>
          </p:nvSpPr>
          <p:spPr>
            <a:xfrm>
              <a:off x="10607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9"/>
            <p:cNvSpPr/>
            <p:nvPr/>
          </p:nvSpPr>
          <p:spPr>
            <a:xfrm>
              <a:off x="11491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9"/>
            <p:cNvSpPr/>
            <p:nvPr/>
          </p:nvSpPr>
          <p:spPr>
            <a:xfrm>
              <a:off x="12375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9"/>
            <p:cNvSpPr/>
            <p:nvPr/>
          </p:nvSpPr>
          <p:spPr>
            <a:xfrm>
              <a:off x="6185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9"/>
            <p:cNvSpPr/>
            <p:nvPr/>
          </p:nvSpPr>
          <p:spPr>
            <a:xfrm>
              <a:off x="7069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9"/>
            <p:cNvSpPr/>
            <p:nvPr/>
          </p:nvSpPr>
          <p:spPr>
            <a:xfrm>
              <a:off x="7954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9"/>
            <p:cNvSpPr/>
            <p:nvPr/>
          </p:nvSpPr>
          <p:spPr>
            <a:xfrm>
              <a:off x="8838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9"/>
            <p:cNvSpPr/>
            <p:nvPr/>
          </p:nvSpPr>
          <p:spPr>
            <a:xfrm>
              <a:off x="9722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9"/>
            <p:cNvSpPr/>
            <p:nvPr/>
          </p:nvSpPr>
          <p:spPr>
            <a:xfrm>
              <a:off x="10607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9"/>
            <p:cNvSpPr/>
            <p:nvPr/>
          </p:nvSpPr>
          <p:spPr>
            <a:xfrm>
              <a:off x="11491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9"/>
            <p:cNvSpPr/>
            <p:nvPr/>
          </p:nvSpPr>
          <p:spPr>
            <a:xfrm>
              <a:off x="12375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9"/>
            <p:cNvSpPr/>
            <p:nvPr/>
          </p:nvSpPr>
          <p:spPr>
            <a:xfrm>
              <a:off x="1326000" y="10512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9"/>
            <p:cNvSpPr/>
            <p:nvPr/>
          </p:nvSpPr>
          <p:spPr>
            <a:xfrm>
              <a:off x="530075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9"/>
            <p:cNvSpPr/>
            <p:nvPr/>
          </p:nvSpPr>
          <p:spPr>
            <a:xfrm>
              <a:off x="6185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9"/>
            <p:cNvSpPr/>
            <p:nvPr/>
          </p:nvSpPr>
          <p:spPr>
            <a:xfrm>
              <a:off x="7069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9"/>
            <p:cNvSpPr/>
            <p:nvPr/>
          </p:nvSpPr>
          <p:spPr>
            <a:xfrm>
              <a:off x="7954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9"/>
            <p:cNvSpPr/>
            <p:nvPr/>
          </p:nvSpPr>
          <p:spPr>
            <a:xfrm>
              <a:off x="8838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9"/>
            <p:cNvSpPr/>
            <p:nvPr/>
          </p:nvSpPr>
          <p:spPr>
            <a:xfrm>
              <a:off x="9722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9"/>
            <p:cNvSpPr/>
            <p:nvPr/>
          </p:nvSpPr>
          <p:spPr>
            <a:xfrm>
              <a:off x="10607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9"/>
            <p:cNvSpPr/>
            <p:nvPr/>
          </p:nvSpPr>
          <p:spPr>
            <a:xfrm>
              <a:off x="11491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9"/>
            <p:cNvSpPr/>
            <p:nvPr/>
          </p:nvSpPr>
          <p:spPr>
            <a:xfrm>
              <a:off x="12375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9"/>
            <p:cNvSpPr/>
            <p:nvPr/>
          </p:nvSpPr>
          <p:spPr>
            <a:xfrm>
              <a:off x="132600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9"/>
            <p:cNvSpPr/>
            <p:nvPr/>
          </p:nvSpPr>
          <p:spPr>
            <a:xfrm>
              <a:off x="141445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9"/>
            <p:cNvSpPr/>
            <p:nvPr/>
          </p:nvSpPr>
          <p:spPr>
            <a:xfrm>
              <a:off x="457100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9"/>
            <p:cNvSpPr/>
            <p:nvPr/>
          </p:nvSpPr>
          <p:spPr>
            <a:xfrm>
              <a:off x="530075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9"/>
            <p:cNvSpPr/>
            <p:nvPr/>
          </p:nvSpPr>
          <p:spPr>
            <a:xfrm>
              <a:off x="61997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9"/>
            <p:cNvSpPr/>
            <p:nvPr/>
          </p:nvSpPr>
          <p:spPr>
            <a:xfrm>
              <a:off x="7069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9"/>
            <p:cNvSpPr/>
            <p:nvPr/>
          </p:nvSpPr>
          <p:spPr>
            <a:xfrm>
              <a:off x="7954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9"/>
            <p:cNvSpPr/>
            <p:nvPr/>
          </p:nvSpPr>
          <p:spPr>
            <a:xfrm>
              <a:off x="8838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9"/>
            <p:cNvSpPr/>
            <p:nvPr/>
          </p:nvSpPr>
          <p:spPr>
            <a:xfrm>
              <a:off x="97372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9"/>
            <p:cNvSpPr/>
            <p:nvPr/>
          </p:nvSpPr>
          <p:spPr>
            <a:xfrm>
              <a:off x="10607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9"/>
            <p:cNvSpPr/>
            <p:nvPr/>
          </p:nvSpPr>
          <p:spPr>
            <a:xfrm>
              <a:off x="11491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9"/>
            <p:cNvSpPr/>
            <p:nvPr/>
          </p:nvSpPr>
          <p:spPr>
            <a:xfrm>
              <a:off x="12375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9"/>
            <p:cNvSpPr/>
            <p:nvPr/>
          </p:nvSpPr>
          <p:spPr>
            <a:xfrm>
              <a:off x="1327475" y="12399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9"/>
            <p:cNvSpPr/>
            <p:nvPr/>
          </p:nvSpPr>
          <p:spPr>
            <a:xfrm>
              <a:off x="1414450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9"/>
            <p:cNvSpPr/>
            <p:nvPr/>
          </p:nvSpPr>
          <p:spPr>
            <a:xfrm>
              <a:off x="1504325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9"/>
            <p:cNvSpPr/>
            <p:nvPr/>
          </p:nvSpPr>
          <p:spPr>
            <a:xfrm>
              <a:off x="44162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9"/>
            <p:cNvSpPr/>
            <p:nvPr/>
          </p:nvSpPr>
          <p:spPr>
            <a:xfrm>
              <a:off x="53007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9"/>
            <p:cNvSpPr/>
            <p:nvPr/>
          </p:nvSpPr>
          <p:spPr>
            <a:xfrm>
              <a:off x="6185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9"/>
            <p:cNvSpPr/>
            <p:nvPr/>
          </p:nvSpPr>
          <p:spPr>
            <a:xfrm>
              <a:off x="7069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9"/>
            <p:cNvSpPr/>
            <p:nvPr/>
          </p:nvSpPr>
          <p:spPr>
            <a:xfrm>
              <a:off x="7954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9"/>
            <p:cNvSpPr/>
            <p:nvPr/>
          </p:nvSpPr>
          <p:spPr>
            <a:xfrm>
              <a:off x="8838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9"/>
            <p:cNvSpPr/>
            <p:nvPr/>
          </p:nvSpPr>
          <p:spPr>
            <a:xfrm>
              <a:off x="9722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9"/>
            <p:cNvSpPr/>
            <p:nvPr/>
          </p:nvSpPr>
          <p:spPr>
            <a:xfrm>
              <a:off x="10607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9"/>
            <p:cNvSpPr/>
            <p:nvPr/>
          </p:nvSpPr>
          <p:spPr>
            <a:xfrm>
              <a:off x="11491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9"/>
            <p:cNvSpPr/>
            <p:nvPr/>
          </p:nvSpPr>
          <p:spPr>
            <a:xfrm>
              <a:off x="12375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9"/>
            <p:cNvSpPr/>
            <p:nvPr/>
          </p:nvSpPr>
          <p:spPr>
            <a:xfrm>
              <a:off x="132600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9"/>
            <p:cNvSpPr/>
            <p:nvPr/>
          </p:nvSpPr>
          <p:spPr>
            <a:xfrm>
              <a:off x="14144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9"/>
            <p:cNvSpPr/>
            <p:nvPr/>
          </p:nvSpPr>
          <p:spPr>
            <a:xfrm>
              <a:off x="15028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9"/>
            <p:cNvSpPr/>
            <p:nvPr/>
          </p:nvSpPr>
          <p:spPr>
            <a:xfrm>
              <a:off x="44162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9"/>
            <p:cNvSpPr/>
            <p:nvPr/>
          </p:nvSpPr>
          <p:spPr>
            <a:xfrm>
              <a:off x="53007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9"/>
            <p:cNvSpPr/>
            <p:nvPr/>
          </p:nvSpPr>
          <p:spPr>
            <a:xfrm>
              <a:off x="61997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9"/>
            <p:cNvSpPr/>
            <p:nvPr/>
          </p:nvSpPr>
          <p:spPr>
            <a:xfrm>
              <a:off x="7069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9"/>
            <p:cNvSpPr/>
            <p:nvPr/>
          </p:nvSpPr>
          <p:spPr>
            <a:xfrm>
              <a:off x="7954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9"/>
            <p:cNvSpPr/>
            <p:nvPr/>
          </p:nvSpPr>
          <p:spPr>
            <a:xfrm>
              <a:off x="8838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9"/>
            <p:cNvSpPr/>
            <p:nvPr/>
          </p:nvSpPr>
          <p:spPr>
            <a:xfrm>
              <a:off x="97372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9"/>
            <p:cNvSpPr/>
            <p:nvPr/>
          </p:nvSpPr>
          <p:spPr>
            <a:xfrm>
              <a:off x="10607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9"/>
            <p:cNvSpPr/>
            <p:nvPr/>
          </p:nvSpPr>
          <p:spPr>
            <a:xfrm>
              <a:off x="11491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9"/>
            <p:cNvSpPr/>
            <p:nvPr/>
          </p:nvSpPr>
          <p:spPr>
            <a:xfrm>
              <a:off x="12375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9"/>
            <p:cNvSpPr/>
            <p:nvPr/>
          </p:nvSpPr>
          <p:spPr>
            <a:xfrm>
              <a:off x="1327475" y="14286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9"/>
            <p:cNvSpPr/>
            <p:nvPr/>
          </p:nvSpPr>
          <p:spPr>
            <a:xfrm>
              <a:off x="14144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9"/>
            <p:cNvSpPr/>
            <p:nvPr/>
          </p:nvSpPr>
          <p:spPr>
            <a:xfrm>
              <a:off x="15028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9"/>
            <p:cNvSpPr/>
            <p:nvPr/>
          </p:nvSpPr>
          <p:spPr>
            <a:xfrm>
              <a:off x="44162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9"/>
            <p:cNvSpPr/>
            <p:nvPr/>
          </p:nvSpPr>
          <p:spPr>
            <a:xfrm>
              <a:off x="53007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9"/>
            <p:cNvSpPr/>
            <p:nvPr/>
          </p:nvSpPr>
          <p:spPr>
            <a:xfrm>
              <a:off x="61997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9"/>
            <p:cNvSpPr/>
            <p:nvPr/>
          </p:nvSpPr>
          <p:spPr>
            <a:xfrm>
              <a:off x="7069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9"/>
            <p:cNvSpPr/>
            <p:nvPr/>
          </p:nvSpPr>
          <p:spPr>
            <a:xfrm>
              <a:off x="7954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9"/>
            <p:cNvSpPr/>
            <p:nvPr/>
          </p:nvSpPr>
          <p:spPr>
            <a:xfrm>
              <a:off x="8838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9"/>
            <p:cNvSpPr/>
            <p:nvPr/>
          </p:nvSpPr>
          <p:spPr>
            <a:xfrm>
              <a:off x="97372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9"/>
            <p:cNvSpPr/>
            <p:nvPr/>
          </p:nvSpPr>
          <p:spPr>
            <a:xfrm>
              <a:off x="10607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9"/>
            <p:cNvSpPr/>
            <p:nvPr/>
          </p:nvSpPr>
          <p:spPr>
            <a:xfrm>
              <a:off x="11491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9"/>
            <p:cNvSpPr/>
            <p:nvPr/>
          </p:nvSpPr>
          <p:spPr>
            <a:xfrm>
              <a:off x="12375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9"/>
            <p:cNvSpPr/>
            <p:nvPr/>
          </p:nvSpPr>
          <p:spPr>
            <a:xfrm>
              <a:off x="1327475" y="152300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9"/>
            <p:cNvSpPr/>
            <p:nvPr/>
          </p:nvSpPr>
          <p:spPr>
            <a:xfrm>
              <a:off x="14144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9"/>
            <p:cNvSpPr/>
            <p:nvPr/>
          </p:nvSpPr>
          <p:spPr>
            <a:xfrm>
              <a:off x="15028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9"/>
            <p:cNvSpPr/>
            <p:nvPr/>
          </p:nvSpPr>
          <p:spPr>
            <a:xfrm>
              <a:off x="457100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9"/>
            <p:cNvSpPr/>
            <p:nvPr/>
          </p:nvSpPr>
          <p:spPr>
            <a:xfrm>
              <a:off x="530075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9"/>
            <p:cNvSpPr/>
            <p:nvPr/>
          </p:nvSpPr>
          <p:spPr>
            <a:xfrm>
              <a:off x="6185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9"/>
            <p:cNvSpPr/>
            <p:nvPr/>
          </p:nvSpPr>
          <p:spPr>
            <a:xfrm>
              <a:off x="7069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9"/>
            <p:cNvSpPr/>
            <p:nvPr/>
          </p:nvSpPr>
          <p:spPr>
            <a:xfrm>
              <a:off x="7954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9"/>
            <p:cNvSpPr/>
            <p:nvPr/>
          </p:nvSpPr>
          <p:spPr>
            <a:xfrm>
              <a:off x="8838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9"/>
            <p:cNvSpPr/>
            <p:nvPr/>
          </p:nvSpPr>
          <p:spPr>
            <a:xfrm>
              <a:off x="9722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9"/>
            <p:cNvSpPr/>
            <p:nvPr/>
          </p:nvSpPr>
          <p:spPr>
            <a:xfrm>
              <a:off x="10607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9"/>
            <p:cNvSpPr/>
            <p:nvPr/>
          </p:nvSpPr>
          <p:spPr>
            <a:xfrm>
              <a:off x="11491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9"/>
            <p:cNvSpPr/>
            <p:nvPr/>
          </p:nvSpPr>
          <p:spPr>
            <a:xfrm>
              <a:off x="12375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9"/>
            <p:cNvSpPr/>
            <p:nvPr/>
          </p:nvSpPr>
          <p:spPr>
            <a:xfrm>
              <a:off x="132600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9"/>
            <p:cNvSpPr/>
            <p:nvPr/>
          </p:nvSpPr>
          <p:spPr>
            <a:xfrm>
              <a:off x="141445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9"/>
            <p:cNvSpPr/>
            <p:nvPr/>
          </p:nvSpPr>
          <p:spPr>
            <a:xfrm>
              <a:off x="1504325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9"/>
            <p:cNvSpPr/>
            <p:nvPr/>
          </p:nvSpPr>
          <p:spPr>
            <a:xfrm>
              <a:off x="530075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9"/>
            <p:cNvSpPr/>
            <p:nvPr/>
          </p:nvSpPr>
          <p:spPr>
            <a:xfrm>
              <a:off x="61997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9"/>
            <p:cNvSpPr/>
            <p:nvPr/>
          </p:nvSpPr>
          <p:spPr>
            <a:xfrm>
              <a:off x="7069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9"/>
            <p:cNvSpPr/>
            <p:nvPr/>
          </p:nvSpPr>
          <p:spPr>
            <a:xfrm>
              <a:off x="7954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9"/>
            <p:cNvSpPr/>
            <p:nvPr/>
          </p:nvSpPr>
          <p:spPr>
            <a:xfrm>
              <a:off x="8838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9"/>
            <p:cNvSpPr/>
            <p:nvPr/>
          </p:nvSpPr>
          <p:spPr>
            <a:xfrm>
              <a:off x="97372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9"/>
            <p:cNvSpPr/>
            <p:nvPr/>
          </p:nvSpPr>
          <p:spPr>
            <a:xfrm>
              <a:off x="10607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9"/>
            <p:cNvSpPr/>
            <p:nvPr/>
          </p:nvSpPr>
          <p:spPr>
            <a:xfrm>
              <a:off x="11491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9"/>
            <p:cNvSpPr/>
            <p:nvPr/>
          </p:nvSpPr>
          <p:spPr>
            <a:xfrm>
              <a:off x="12375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9"/>
            <p:cNvSpPr/>
            <p:nvPr/>
          </p:nvSpPr>
          <p:spPr>
            <a:xfrm>
              <a:off x="1327475" y="1711725"/>
              <a:ext cx="37675" cy="37700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9"/>
            <p:cNvSpPr/>
            <p:nvPr/>
          </p:nvSpPr>
          <p:spPr>
            <a:xfrm>
              <a:off x="1414450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9"/>
            <p:cNvSpPr/>
            <p:nvPr/>
          </p:nvSpPr>
          <p:spPr>
            <a:xfrm>
              <a:off x="6185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9"/>
            <p:cNvSpPr/>
            <p:nvPr/>
          </p:nvSpPr>
          <p:spPr>
            <a:xfrm>
              <a:off x="7069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9"/>
            <p:cNvSpPr/>
            <p:nvPr/>
          </p:nvSpPr>
          <p:spPr>
            <a:xfrm>
              <a:off x="7954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9"/>
            <p:cNvSpPr/>
            <p:nvPr/>
          </p:nvSpPr>
          <p:spPr>
            <a:xfrm>
              <a:off x="8838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9"/>
            <p:cNvSpPr/>
            <p:nvPr/>
          </p:nvSpPr>
          <p:spPr>
            <a:xfrm>
              <a:off x="9722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9"/>
            <p:cNvSpPr/>
            <p:nvPr/>
          </p:nvSpPr>
          <p:spPr>
            <a:xfrm>
              <a:off x="10607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9"/>
            <p:cNvSpPr/>
            <p:nvPr/>
          </p:nvSpPr>
          <p:spPr>
            <a:xfrm>
              <a:off x="11491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9"/>
            <p:cNvSpPr/>
            <p:nvPr/>
          </p:nvSpPr>
          <p:spPr>
            <a:xfrm>
              <a:off x="12375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9"/>
            <p:cNvSpPr/>
            <p:nvPr/>
          </p:nvSpPr>
          <p:spPr>
            <a:xfrm>
              <a:off x="1326000" y="1806075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9"/>
            <p:cNvSpPr/>
            <p:nvPr/>
          </p:nvSpPr>
          <p:spPr>
            <a:xfrm>
              <a:off x="7069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9"/>
            <p:cNvSpPr/>
            <p:nvPr/>
          </p:nvSpPr>
          <p:spPr>
            <a:xfrm>
              <a:off x="7954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9"/>
            <p:cNvSpPr/>
            <p:nvPr/>
          </p:nvSpPr>
          <p:spPr>
            <a:xfrm>
              <a:off x="8838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9"/>
            <p:cNvSpPr/>
            <p:nvPr/>
          </p:nvSpPr>
          <p:spPr>
            <a:xfrm>
              <a:off x="9722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9"/>
            <p:cNvSpPr/>
            <p:nvPr/>
          </p:nvSpPr>
          <p:spPr>
            <a:xfrm>
              <a:off x="10607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9"/>
            <p:cNvSpPr/>
            <p:nvPr/>
          </p:nvSpPr>
          <p:spPr>
            <a:xfrm>
              <a:off x="11491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9"/>
            <p:cNvSpPr/>
            <p:nvPr/>
          </p:nvSpPr>
          <p:spPr>
            <a:xfrm>
              <a:off x="12375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9"/>
            <p:cNvSpPr/>
            <p:nvPr/>
          </p:nvSpPr>
          <p:spPr>
            <a:xfrm>
              <a:off x="891050" y="1994825"/>
              <a:ext cx="29600" cy="9975"/>
            </a:xfrm>
            <a:custGeom>
              <a:avLst/>
              <a:gdLst/>
              <a:ahLst/>
              <a:cxnLst/>
              <a:rect l="l" t="t" r="r" b="b"/>
              <a:pathLst>
                <a:path w="1184" h="399" extrusionOk="0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9"/>
            <p:cNvSpPr/>
            <p:nvPr/>
          </p:nvSpPr>
          <p:spPr>
            <a:xfrm>
              <a:off x="974350" y="1994825"/>
              <a:ext cx="36425" cy="14525"/>
            </a:xfrm>
            <a:custGeom>
              <a:avLst/>
              <a:gdLst/>
              <a:ahLst/>
              <a:cxnLst/>
              <a:rect l="l" t="t" r="r" b="b"/>
              <a:pathLst>
                <a:path w="1457" h="581" extrusionOk="0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9"/>
            <p:cNvSpPr/>
            <p:nvPr/>
          </p:nvSpPr>
          <p:spPr>
            <a:xfrm>
              <a:off x="1064500" y="1994850"/>
              <a:ext cx="29625" cy="9950"/>
            </a:xfrm>
            <a:custGeom>
              <a:avLst/>
              <a:gdLst/>
              <a:ahLst/>
              <a:cxnLst/>
              <a:rect l="l" t="t" r="r" b="b"/>
              <a:pathLst>
                <a:path w="1185" h="398" extrusionOk="0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2" name="Google Shape;2562;p49"/>
          <p:cNvSpPr/>
          <p:nvPr/>
        </p:nvSpPr>
        <p:spPr>
          <a:xfrm>
            <a:off x="6860019" y="446409"/>
            <a:ext cx="577812" cy="577812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49"/>
          <p:cNvSpPr/>
          <p:nvPr/>
        </p:nvSpPr>
        <p:spPr>
          <a:xfrm>
            <a:off x="6263960" y="164453"/>
            <a:ext cx="361240" cy="361240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794;p34"/>
          <p:cNvSpPr txBox="1">
            <a:spLocks noGrp="1"/>
          </p:cNvSpPr>
          <p:nvPr>
            <p:ph type="title"/>
          </p:nvPr>
        </p:nvSpPr>
        <p:spPr>
          <a:xfrm>
            <a:off x="291488" y="178338"/>
            <a:ext cx="3035478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 smtClean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系統架構</a:t>
            </a:r>
            <a:r>
              <a:rPr lang="zh-TW" altLang="en-US" sz="4000" b="1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圖</a:t>
            </a:r>
            <a:endParaRPr sz="4000" b="1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grpSp>
        <p:nvGrpSpPr>
          <p:cNvPr id="270" name="Google Shape;9929;p69"/>
          <p:cNvGrpSpPr/>
          <p:nvPr/>
        </p:nvGrpSpPr>
        <p:grpSpPr>
          <a:xfrm>
            <a:off x="582761" y="2268459"/>
            <a:ext cx="492498" cy="664428"/>
            <a:chOff x="6904755" y="2752295"/>
            <a:chExt cx="282592" cy="361805"/>
          </a:xfrm>
        </p:grpSpPr>
        <p:sp>
          <p:nvSpPr>
            <p:cNvPr id="271" name="Google Shape;9930;p69"/>
            <p:cNvSpPr/>
            <p:nvPr/>
          </p:nvSpPr>
          <p:spPr>
            <a:xfrm>
              <a:off x="6909784" y="2955988"/>
              <a:ext cx="272192" cy="153057"/>
            </a:xfrm>
            <a:custGeom>
              <a:avLst/>
              <a:gdLst/>
              <a:ahLst/>
              <a:cxnLst/>
              <a:rect l="l" t="t" r="r" b="b"/>
              <a:pathLst>
                <a:path w="10391" h="5843" extrusionOk="0">
                  <a:moveTo>
                    <a:pt x="3681" y="0"/>
                  </a:moveTo>
                  <a:lnTo>
                    <a:pt x="3681" y="1028"/>
                  </a:lnTo>
                  <a:cubicBezTo>
                    <a:pt x="3681" y="1316"/>
                    <a:pt x="3492" y="1570"/>
                    <a:pt x="3215" y="1652"/>
                  </a:cubicBezTo>
                  <a:lnTo>
                    <a:pt x="936" y="2324"/>
                  </a:lnTo>
                  <a:cubicBezTo>
                    <a:pt x="381" y="2485"/>
                    <a:pt x="0" y="2992"/>
                    <a:pt x="4" y="3568"/>
                  </a:cubicBezTo>
                  <a:lnTo>
                    <a:pt x="4" y="5843"/>
                  </a:lnTo>
                  <a:lnTo>
                    <a:pt x="10390" y="5843"/>
                  </a:lnTo>
                  <a:lnTo>
                    <a:pt x="10390" y="3568"/>
                  </a:lnTo>
                  <a:cubicBezTo>
                    <a:pt x="10387" y="2992"/>
                    <a:pt x="10007" y="2485"/>
                    <a:pt x="9455" y="2324"/>
                  </a:cubicBezTo>
                  <a:lnTo>
                    <a:pt x="7176" y="1652"/>
                  </a:lnTo>
                  <a:cubicBezTo>
                    <a:pt x="6898" y="1570"/>
                    <a:pt x="6707" y="1316"/>
                    <a:pt x="6710" y="1028"/>
                  </a:cubicBezTo>
                  <a:lnTo>
                    <a:pt x="6710" y="0"/>
                  </a:ln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931;p69"/>
            <p:cNvSpPr/>
            <p:nvPr/>
          </p:nvSpPr>
          <p:spPr>
            <a:xfrm>
              <a:off x="6909784" y="3003558"/>
              <a:ext cx="272087" cy="105487"/>
            </a:xfrm>
            <a:custGeom>
              <a:avLst/>
              <a:gdLst/>
              <a:ahLst/>
              <a:cxnLst/>
              <a:rect l="l" t="t" r="r" b="b"/>
              <a:pathLst>
                <a:path w="10387" h="4027" extrusionOk="0">
                  <a:moveTo>
                    <a:pt x="2649" y="1"/>
                  </a:moveTo>
                  <a:lnTo>
                    <a:pt x="932" y="508"/>
                  </a:lnTo>
                  <a:cubicBezTo>
                    <a:pt x="381" y="669"/>
                    <a:pt x="0" y="1176"/>
                    <a:pt x="0" y="1752"/>
                  </a:cubicBezTo>
                  <a:lnTo>
                    <a:pt x="0" y="4027"/>
                  </a:lnTo>
                  <a:lnTo>
                    <a:pt x="10387" y="4027"/>
                  </a:lnTo>
                  <a:lnTo>
                    <a:pt x="10387" y="1752"/>
                  </a:lnTo>
                  <a:cubicBezTo>
                    <a:pt x="10387" y="1176"/>
                    <a:pt x="10007" y="669"/>
                    <a:pt x="9455" y="508"/>
                  </a:cubicBezTo>
                  <a:lnTo>
                    <a:pt x="7738" y="1"/>
                  </a:lnTo>
                  <a:cubicBezTo>
                    <a:pt x="7491" y="1210"/>
                    <a:pt x="6429" y="2081"/>
                    <a:pt x="5192" y="2081"/>
                  </a:cubicBezTo>
                  <a:cubicBezTo>
                    <a:pt x="3958" y="2081"/>
                    <a:pt x="2896" y="1210"/>
                    <a:pt x="2649" y="1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932;p69"/>
            <p:cNvSpPr/>
            <p:nvPr/>
          </p:nvSpPr>
          <p:spPr>
            <a:xfrm>
              <a:off x="7006182" y="2955988"/>
              <a:ext cx="79371" cy="28369"/>
            </a:xfrm>
            <a:custGeom>
              <a:avLst/>
              <a:gdLst/>
              <a:ahLst/>
              <a:cxnLst/>
              <a:rect l="l" t="t" r="r" b="b"/>
              <a:pathLst>
                <a:path w="3030" h="1083" extrusionOk="0">
                  <a:moveTo>
                    <a:pt x="1" y="0"/>
                  </a:moveTo>
                  <a:lnTo>
                    <a:pt x="1" y="699"/>
                  </a:lnTo>
                  <a:cubicBezTo>
                    <a:pt x="474" y="955"/>
                    <a:pt x="994" y="1082"/>
                    <a:pt x="1515" y="1082"/>
                  </a:cubicBezTo>
                  <a:cubicBezTo>
                    <a:pt x="2036" y="1082"/>
                    <a:pt x="2557" y="955"/>
                    <a:pt x="3030" y="699"/>
                  </a:cubicBezTo>
                  <a:lnTo>
                    <a:pt x="3030" y="0"/>
                  </a:lnTo>
                  <a:close/>
                </a:path>
              </a:pathLst>
            </a:custGeom>
            <a:solidFill>
              <a:srgbClr val="859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9933;p69"/>
            <p:cNvSpPr/>
            <p:nvPr/>
          </p:nvSpPr>
          <p:spPr>
            <a:xfrm>
              <a:off x="6949444" y="2808667"/>
              <a:ext cx="192769" cy="158663"/>
            </a:xfrm>
            <a:custGeom>
              <a:avLst/>
              <a:gdLst/>
              <a:ahLst/>
              <a:cxnLst/>
              <a:rect l="l" t="t" r="r" b="b"/>
              <a:pathLst>
                <a:path w="7359" h="6057" extrusionOk="0">
                  <a:moveTo>
                    <a:pt x="868" y="1"/>
                  </a:moveTo>
                  <a:lnTo>
                    <a:pt x="868" y="2379"/>
                  </a:lnTo>
                  <a:lnTo>
                    <a:pt x="542" y="2379"/>
                  </a:lnTo>
                  <a:cubicBezTo>
                    <a:pt x="244" y="2379"/>
                    <a:pt x="1" y="2622"/>
                    <a:pt x="1" y="2921"/>
                  </a:cubicBezTo>
                  <a:cubicBezTo>
                    <a:pt x="1" y="3219"/>
                    <a:pt x="244" y="3462"/>
                    <a:pt x="542" y="3462"/>
                  </a:cubicBezTo>
                  <a:lnTo>
                    <a:pt x="878" y="3462"/>
                  </a:lnTo>
                  <a:cubicBezTo>
                    <a:pt x="991" y="4925"/>
                    <a:pt x="2211" y="6056"/>
                    <a:pt x="3678" y="6056"/>
                  </a:cubicBezTo>
                  <a:cubicBezTo>
                    <a:pt x="5148" y="6056"/>
                    <a:pt x="6368" y="4925"/>
                    <a:pt x="6481" y="3462"/>
                  </a:cubicBezTo>
                  <a:lnTo>
                    <a:pt x="6817" y="3462"/>
                  </a:lnTo>
                  <a:cubicBezTo>
                    <a:pt x="7115" y="3462"/>
                    <a:pt x="7358" y="3219"/>
                    <a:pt x="7358" y="2921"/>
                  </a:cubicBezTo>
                  <a:cubicBezTo>
                    <a:pt x="7358" y="2622"/>
                    <a:pt x="7115" y="2379"/>
                    <a:pt x="6817" y="2379"/>
                  </a:cubicBezTo>
                  <a:lnTo>
                    <a:pt x="6495" y="2379"/>
                  </a:lnTo>
                  <a:lnTo>
                    <a:pt x="6495" y="1"/>
                  </a:lnTo>
                  <a:close/>
                </a:path>
              </a:pathLst>
            </a:custGeom>
            <a:solidFill>
              <a:srgbClr val="DB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9934;p69"/>
            <p:cNvSpPr/>
            <p:nvPr/>
          </p:nvSpPr>
          <p:spPr>
            <a:xfrm>
              <a:off x="6948658" y="2808667"/>
              <a:ext cx="170844" cy="158716"/>
            </a:xfrm>
            <a:custGeom>
              <a:avLst/>
              <a:gdLst/>
              <a:ahLst/>
              <a:cxnLst/>
              <a:rect l="l" t="t" r="r" b="b"/>
              <a:pathLst>
                <a:path w="6522" h="6059" extrusionOk="0">
                  <a:moveTo>
                    <a:pt x="898" y="1"/>
                  </a:moveTo>
                  <a:lnTo>
                    <a:pt x="898" y="2379"/>
                  </a:lnTo>
                  <a:lnTo>
                    <a:pt x="603" y="2379"/>
                  </a:lnTo>
                  <a:cubicBezTo>
                    <a:pt x="319" y="2379"/>
                    <a:pt x="62" y="2585"/>
                    <a:pt x="34" y="2866"/>
                  </a:cubicBezTo>
                  <a:cubicBezTo>
                    <a:pt x="0" y="3184"/>
                    <a:pt x="250" y="3462"/>
                    <a:pt x="572" y="3462"/>
                  </a:cubicBezTo>
                  <a:lnTo>
                    <a:pt x="908" y="3462"/>
                  </a:lnTo>
                  <a:cubicBezTo>
                    <a:pt x="1011" y="4946"/>
                    <a:pt x="2252" y="6059"/>
                    <a:pt x="3690" y="6059"/>
                  </a:cubicBezTo>
                  <a:cubicBezTo>
                    <a:pt x="3839" y="6059"/>
                    <a:pt x="3991" y="6047"/>
                    <a:pt x="4143" y="6022"/>
                  </a:cubicBezTo>
                  <a:cubicBezTo>
                    <a:pt x="2772" y="5809"/>
                    <a:pt x="1761" y="4631"/>
                    <a:pt x="1761" y="3246"/>
                  </a:cubicBezTo>
                  <a:lnTo>
                    <a:pt x="1761" y="1512"/>
                  </a:lnTo>
                  <a:cubicBezTo>
                    <a:pt x="1761" y="1036"/>
                    <a:pt x="2149" y="649"/>
                    <a:pt x="2628" y="649"/>
                  </a:cubicBezTo>
                  <a:lnTo>
                    <a:pt x="3931" y="649"/>
                  </a:lnTo>
                  <a:cubicBezTo>
                    <a:pt x="4119" y="790"/>
                    <a:pt x="4346" y="863"/>
                    <a:pt x="4573" y="863"/>
                  </a:cubicBezTo>
                  <a:cubicBezTo>
                    <a:pt x="4741" y="863"/>
                    <a:pt x="4910" y="823"/>
                    <a:pt x="5065" y="741"/>
                  </a:cubicBezTo>
                  <a:cubicBezTo>
                    <a:pt x="5363" y="963"/>
                    <a:pt x="5720" y="1079"/>
                    <a:pt x="6083" y="1079"/>
                  </a:cubicBezTo>
                  <a:cubicBezTo>
                    <a:pt x="6229" y="1079"/>
                    <a:pt x="6377" y="1061"/>
                    <a:pt x="6521" y="1022"/>
                  </a:cubicBezTo>
                  <a:lnTo>
                    <a:pt x="6521" y="1"/>
                  </a:ln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9935;p69"/>
            <p:cNvSpPr/>
            <p:nvPr/>
          </p:nvSpPr>
          <p:spPr>
            <a:xfrm>
              <a:off x="6957433" y="2757613"/>
              <a:ext cx="172468" cy="113398"/>
            </a:xfrm>
            <a:custGeom>
              <a:avLst/>
              <a:gdLst/>
              <a:ahLst/>
              <a:cxnLst/>
              <a:rect l="l" t="t" r="r" b="b"/>
              <a:pathLst>
                <a:path w="6584" h="4329" extrusionOk="0">
                  <a:moveTo>
                    <a:pt x="1827" y="0"/>
                  </a:moveTo>
                  <a:cubicBezTo>
                    <a:pt x="803" y="0"/>
                    <a:pt x="1" y="884"/>
                    <a:pt x="104" y="1902"/>
                  </a:cubicBezTo>
                  <a:lnTo>
                    <a:pt x="347" y="4328"/>
                  </a:lnTo>
                  <a:lnTo>
                    <a:pt x="563" y="4328"/>
                  </a:lnTo>
                  <a:cubicBezTo>
                    <a:pt x="803" y="4328"/>
                    <a:pt x="995" y="4133"/>
                    <a:pt x="995" y="3893"/>
                  </a:cubicBezTo>
                  <a:lnTo>
                    <a:pt x="995" y="2940"/>
                  </a:lnTo>
                  <a:cubicBezTo>
                    <a:pt x="995" y="2461"/>
                    <a:pt x="1382" y="2073"/>
                    <a:pt x="1862" y="2073"/>
                  </a:cubicBezTo>
                  <a:lnTo>
                    <a:pt x="5758" y="2073"/>
                  </a:lnTo>
                  <a:lnTo>
                    <a:pt x="5758" y="3896"/>
                  </a:lnTo>
                  <a:cubicBezTo>
                    <a:pt x="5758" y="4133"/>
                    <a:pt x="5950" y="4328"/>
                    <a:pt x="6190" y="4328"/>
                  </a:cubicBezTo>
                  <a:lnTo>
                    <a:pt x="6402" y="4328"/>
                  </a:lnTo>
                  <a:lnTo>
                    <a:pt x="6584" y="1988"/>
                  </a:lnTo>
                  <a:lnTo>
                    <a:pt x="6570" y="1981"/>
                  </a:lnTo>
                  <a:lnTo>
                    <a:pt x="5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936;p69"/>
            <p:cNvSpPr/>
            <p:nvPr/>
          </p:nvSpPr>
          <p:spPr>
            <a:xfrm>
              <a:off x="6957433" y="2757613"/>
              <a:ext cx="71408" cy="113398"/>
            </a:xfrm>
            <a:custGeom>
              <a:avLst/>
              <a:gdLst/>
              <a:ahLst/>
              <a:cxnLst/>
              <a:rect l="l" t="t" r="r" b="b"/>
              <a:pathLst>
                <a:path w="2726" h="4329" extrusionOk="0">
                  <a:moveTo>
                    <a:pt x="1827" y="0"/>
                  </a:moveTo>
                  <a:cubicBezTo>
                    <a:pt x="803" y="0"/>
                    <a:pt x="1" y="884"/>
                    <a:pt x="104" y="1902"/>
                  </a:cubicBezTo>
                  <a:lnTo>
                    <a:pt x="347" y="4328"/>
                  </a:lnTo>
                  <a:lnTo>
                    <a:pt x="563" y="4328"/>
                  </a:lnTo>
                  <a:cubicBezTo>
                    <a:pt x="803" y="4328"/>
                    <a:pt x="995" y="4133"/>
                    <a:pt x="995" y="3893"/>
                  </a:cubicBezTo>
                  <a:lnTo>
                    <a:pt x="995" y="1731"/>
                  </a:lnTo>
                  <a:cubicBezTo>
                    <a:pt x="995" y="775"/>
                    <a:pt x="1769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937;p69"/>
            <p:cNvSpPr/>
            <p:nvPr/>
          </p:nvSpPr>
          <p:spPr>
            <a:xfrm>
              <a:off x="7074132" y="2757613"/>
              <a:ext cx="68081" cy="68055"/>
            </a:xfrm>
            <a:custGeom>
              <a:avLst/>
              <a:gdLst/>
              <a:ahLst/>
              <a:cxnLst/>
              <a:rect l="l" t="t" r="r" b="b"/>
              <a:pathLst>
                <a:path w="2599" h="2598" extrusionOk="0">
                  <a:moveTo>
                    <a:pt x="1300" y="0"/>
                  </a:moveTo>
                  <a:cubicBezTo>
                    <a:pt x="583" y="0"/>
                    <a:pt x="1" y="583"/>
                    <a:pt x="1" y="1299"/>
                  </a:cubicBezTo>
                  <a:cubicBezTo>
                    <a:pt x="1" y="2015"/>
                    <a:pt x="583" y="2598"/>
                    <a:pt x="1300" y="2598"/>
                  </a:cubicBezTo>
                  <a:cubicBezTo>
                    <a:pt x="2016" y="2598"/>
                    <a:pt x="2598" y="2015"/>
                    <a:pt x="2598" y="1299"/>
                  </a:cubicBezTo>
                  <a:cubicBezTo>
                    <a:pt x="2598" y="583"/>
                    <a:pt x="2016" y="0"/>
                    <a:pt x="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938;p69"/>
            <p:cNvSpPr/>
            <p:nvPr/>
          </p:nvSpPr>
          <p:spPr>
            <a:xfrm>
              <a:off x="7051525" y="2785956"/>
              <a:ext cx="34027" cy="34053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648" y="1"/>
                  </a:moveTo>
                  <a:cubicBezTo>
                    <a:pt x="288" y="1"/>
                    <a:pt x="0" y="289"/>
                    <a:pt x="0" y="649"/>
                  </a:cubicBezTo>
                  <a:cubicBezTo>
                    <a:pt x="0" y="1008"/>
                    <a:pt x="288" y="1300"/>
                    <a:pt x="648" y="1300"/>
                  </a:cubicBezTo>
                  <a:cubicBezTo>
                    <a:pt x="1008" y="1300"/>
                    <a:pt x="1299" y="1008"/>
                    <a:pt x="1299" y="649"/>
                  </a:cubicBezTo>
                  <a:cubicBezTo>
                    <a:pt x="1299" y="289"/>
                    <a:pt x="1008" y="1"/>
                    <a:pt x="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939;p69"/>
            <p:cNvSpPr/>
            <p:nvPr/>
          </p:nvSpPr>
          <p:spPr>
            <a:xfrm>
              <a:off x="6957433" y="3003558"/>
              <a:ext cx="176790" cy="77144"/>
            </a:xfrm>
            <a:custGeom>
              <a:avLst/>
              <a:gdLst/>
              <a:ahLst/>
              <a:cxnLst/>
              <a:rect l="l" t="t" r="r" b="b"/>
              <a:pathLst>
                <a:path w="6749" h="2945" extrusionOk="0">
                  <a:moveTo>
                    <a:pt x="830" y="1"/>
                  </a:moveTo>
                  <a:lnTo>
                    <a:pt x="1" y="247"/>
                  </a:lnTo>
                  <a:cubicBezTo>
                    <a:pt x="354" y="1824"/>
                    <a:pt x="1759" y="2944"/>
                    <a:pt x="3376" y="2944"/>
                  </a:cubicBezTo>
                  <a:cubicBezTo>
                    <a:pt x="4990" y="2944"/>
                    <a:pt x="6395" y="1824"/>
                    <a:pt x="6748" y="247"/>
                  </a:cubicBezTo>
                  <a:lnTo>
                    <a:pt x="5919" y="1"/>
                  </a:lnTo>
                  <a:cubicBezTo>
                    <a:pt x="5672" y="1210"/>
                    <a:pt x="4610" y="2081"/>
                    <a:pt x="3373" y="2081"/>
                  </a:cubicBezTo>
                  <a:cubicBezTo>
                    <a:pt x="2139" y="2081"/>
                    <a:pt x="1077" y="1210"/>
                    <a:pt x="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9940;p69"/>
            <p:cNvSpPr/>
            <p:nvPr/>
          </p:nvSpPr>
          <p:spPr>
            <a:xfrm>
              <a:off x="7006732" y="2871325"/>
              <a:ext cx="10609" cy="16031"/>
            </a:xfrm>
            <a:custGeom>
              <a:avLst/>
              <a:gdLst/>
              <a:ahLst/>
              <a:cxnLst/>
              <a:rect l="l" t="t" r="r" b="b"/>
              <a:pathLst>
                <a:path w="405" h="612" extrusionOk="0">
                  <a:moveTo>
                    <a:pt x="202" y="1"/>
                  </a:moveTo>
                  <a:cubicBezTo>
                    <a:pt x="93" y="1"/>
                    <a:pt x="0" y="90"/>
                    <a:pt x="0" y="203"/>
                  </a:cubicBezTo>
                  <a:lnTo>
                    <a:pt x="0" y="419"/>
                  </a:lnTo>
                  <a:cubicBezTo>
                    <a:pt x="7" y="547"/>
                    <a:pt x="106" y="612"/>
                    <a:pt x="204" y="612"/>
                  </a:cubicBezTo>
                  <a:cubicBezTo>
                    <a:pt x="302" y="612"/>
                    <a:pt x="399" y="547"/>
                    <a:pt x="405" y="419"/>
                  </a:cubicBezTo>
                  <a:lnTo>
                    <a:pt x="405" y="203"/>
                  </a:lnTo>
                  <a:cubicBezTo>
                    <a:pt x="405" y="90"/>
                    <a:pt x="316" y="1"/>
                    <a:pt x="2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9941;p69"/>
            <p:cNvSpPr/>
            <p:nvPr/>
          </p:nvSpPr>
          <p:spPr>
            <a:xfrm>
              <a:off x="7074577" y="2871325"/>
              <a:ext cx="10976" cy="16555"/>
            </a:xfrm>
            <a:custGeom>
              <a:avLst/>
              <a:gdLst/>
              <a:ahLst/>
              <a:cxnLst/>
              <a:rect l="l" t="t" r="r" b="b"/>
              <a:pathLst>
                <a:path w="419" h="632" extrusionOk="0">
                  <a:moveTo>
                    <a:pt x="210" y="1"/>
                  </a:moveTo>
                  <a:cubicBezTo>
                    <a:pt x="97" y="1"/>
                    <a:pt x="8" y="90"/>
                    <a:pt x="8" y="203"/>
                  </a:cubicBezTo>
                  <a:lnTo>
                    <a:pt x="8" y="419"/>
                  </a:lnTo>
                  <a:cubicBezTo>
                    <a:pt x="1" y="535"/>
                    <a:pt x="93" y="631"/>
                    <a:pt x="210" y="631"/>
                  </a:cubicBezTo>
                  <a:cubicBezTo>
                    <a:pt x="326" y="631"/>
                    <a:pt x="419" y="535"/>
                    <a:pt x="412" y="419"/>
                  </a:cubicBezTo>
                  <a:lnTo>
                    <a:pt x="412" y="203"/>
                  </a:lnTo>
                  <a:cubicBezTo>
                    <a:pt x="412" y="90"/>
                    <a:pt x="323" y="1"/>
                    <a:pt x="2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9942;p69"/>
            <p:cNvSpPr/>
            <p:nvPr/>
          </p:nvSpPr>
          <p:spPr>
            <a:xfrm>
              <a:off x="7021689" y="2910775"/>
              <a:ext cx="49247" cy="16503"/>
            </a:xfrm>
            <a:custGeom>
              <a:avLst/>
              <a:gdLst/>
              <a:ahLst/>
              <a:cxnLst/>
              <a:rect l="l" t="t" r="r" b="b"/>
              <a:pathLst>
                <a:path w="1880" h="630" extrusionOk="0">
                  <a:moveTo>
                    <a:pt x="1582" y="1"/>
                  </a:moveTo>
                  <a:cubicBezTo>
                    <a:pt x="1533" y="1"/>
                    <a:pt x="1482" y="20"/>
                    <a:pt x="1437" y="68"/>
                  </a:cubicBezTo>
                  <a:cubicBezTo>
                    <a:pt x="1365" y="140"/>
                    <a:pt x="1187" y="225"/>
                    <a:pt x="930" y="225"/>
                  </a:cubicBezTo>
                  <a:cubicBezTo>
                    <a:pt x="673" y="225"/>
                    <a:pt x="498" y="140"/>
                    <a:pt x="423" y="68"/>
                  </a:cubicBezTo>
                  <a:cubicBezTo>
                    <a:pt x="380" y="27"/>
                    <a:pt x="332" y="10"/>
                    <a:pt x="287" y="10"/>
                  </a:cubicBezTo>
                  <a:cubicBezTo>
                    <a:pt x="132" y="10"/>
                    <a:pt x="1" y="210"/>
                    <a:pt x="139" y="356"/>
                  </a:cubicBezTo>
                  <a:cubicBezTo>
                    <a:pt x="313" y="527"/>
                    <a:pt x="608" y="630"/>
                    <a:pt x="930" y="630"/>
                  </a:cubicBezTo>
                  <a:cubicBezTo>
                    <a:pt x="1249" y="630"/>
                    <a:pt x="1547" y="527"/>
                    <a:pt x="1722" y="356"/>
                  </a:cubicBezTo>
                  <a:cubicBezTo>
                    <a:pt x="1879" y="211"/>
                    <a:pt x="1741" y="1"/>
                    <a:pt x="15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9943;p69"/>
            <p:cNvSpPr/>
            <p:nvPr/>
          </p:nvSpPr>
          <p:spPr>
            <a:xfrm>
              <a:off x="6904755" y="2752295"/>
              <a:ext cx="282592" cy="361805"/>
            </a:xfrm>
            <a:custGeom>
              <a:avLst/>
              <a:gdLst/>
              <a:ahLst/>
              <a:cxnLst/>
              <a:rect l="l" t="t" r="r" b="b"/>
              <a:pathLst>
                <a:path w="10788" h="13812" extrusionOk="0">
                  <a:moveTo>
                    <a:pt x="8348" y="2879"/>
                  </a:moveTo>
                  <a:lnTo>
                    <a:pt x="8238" y="4329"/>
                  </a:lnTo>
                  <a:lnTo>
                    <a:pt x="8208" y="4329"/>
                  </a:lnTo>
                  <a:cubicBezTo>
                    <a:pt x="8081" y="4329"/>
                    <a:pt x="7978" y="4226"/>
                    <a:pt x="7978" y="4096"/>
                  </a:cubicBezTo>
                  <a:lnTo>
                    <a:pt x="7978" y="2982"/>
                  </a:lnTo>
                  <a:cubicBezTo>
                    <a:pt x="8105" y="2965"/>
                    <a:pt x="8228" y="2931"/>
                    <a:pt x="8348" y="2879"/>
                  </a:cubicBezTo>
                  <a:close/>
                  <a:moveTo>
                    <a:pt x="7759" y="405"/>
                  </a:moveTo>
                  <a:cubicBezTo>
                    <a:pt x="8605" y="405"/>
                    <a:pt x="9129" y="1320"/>
                    <a:pt x="8704" y="2054"/>
                  </a:cubicBezTo>
                  <a:cubicBezTo>
                    <a:pt x="8493" y="2416"/>
                    <a:pt x="8127" y="2597"/>
                    <a:pt x="7760" y="2597"/>
                  </a:cubicBezTo>
                  <a:cubicBezTo>
                    <a:pt x="7389" y="2597"/>
                    <a:pt x="7017" y="2411"/>
                    <a:pt x="6806" y="2040"/>
                  </a:cubicBezTo>
                  <a:cubicBezTo>
                    <a:pt x="6765" y="1961"/>
                    <a:pt x="6699" y="1929"/>
                    <a:pt x="6634" y="1929"/>
                  </a:cubicBezTo>
                  <a:cubicBezTo>
                    <a:pt x="6493" y="1929"/>
                    <a:pt x="6353" y="2078"/>
                    <a:pt x="6453" y="2242"/>
                  </a:cubicBezTo>
                  <a:cubicBezTo>
                    <a:pt x="6467" y="2263"/>
                    <a:pt x="6477" y="2283"/>
                    <a:pt x="6491" y="2304"/>
                  </a:cubicBezTo>
                  <a:cubicBezTo>
                    <a:pt x="6413" y="2356"/>
                    <a:pt x="6328" y="2380"/>
                    <a:pt x="6244" y="2380"/>
                  </a:cubicBezTo>
                  <a:cubicBezTo>
                    <a:pt x="6012" y="2380"/>
                    <a:pt x="5796" y="2196"/>
                    <a:pt x="5799" y="1934"/>
                  </a:cubicBezTo>
                  <a:cubicBezTo>
                    <a:pt x="5792" y="1805"/>
                    <a:pt x="5693" y="1741"/>
                    <a:pt x="5595" y="1741"/>
                  </a:cubicBezTo>
                  <a:cubicBezTo>
                    <a:pt x="5497" y="1741"/>
                    <a:pt x="5399" y="1805"/>
                    <a:pt x="5394" y="1934"/>
                  </a:cubicBezTo>
                  <a:cubicBezTo>
                    <a:pt x="5392" y="2439"/>
                    <a:pt x="5805" y="2788"/>
                    <a:pt x="6247" y="2788"/>
                  </a:cubicBezTo>
                  <a:cubicBezTo>
                    <a:pt x="6419" y="2788"/>
                    <a:pt x="6597" y="2734"/>
                    <a:pt x="6755" y="2616"/>
                  </a:cubicBezTo>
                  <a:cubicBezTo>
                    <a:pt x="6984" y="2821"/>
                    <a:pt x="7269" y="2951"/>
                    <a:pt x="7574" y="2989"/>
                  </a:cubicBezTo>
                  <a:lnTo>
                    <a:pt x="7574" y="4096"/>
                  </a:lnTo>
                  <a:cubicBezTo>
                    <a:pt x="7577" y="4449"/>
                    <a:pt x="7858" y="4730"/>
                    <a:pt x="8211" y="4733"/>
                  </a:cubicBezTo>
                  <a:lnTo>
                    <a:pt x="8533" y="4733"/>
                  </a:lnTo>
                  <a:cubicBezTo>
                    <a:pt x="8735" y="4733"/>
                    <a:pt x="8893" y="4905"/>
                    <a:pt x="8872" y="5107"/>
                  </a:cubicBezTo>
                  <a:cubicBezTo>
                    <a:pt x="8855" y="5278"/>
                    <a:pt x="8694" y="5408"/>
                    <a:pt x="8502" y="5408"/>
                  </a:cubicBezTo>
                  <a:lnTo>
                    <a:pt x="8413" y="5408"/>
                  </a:lnTo>
                  <a:lnTo>
                    <a:pt x="8413" y="5398"/>
                  </a:lnTo>
                  <a:cubicBezTo>
                    <a:pt x="8413" y="5285"/>
                    <a:pt x="8321" y="5196"/>
                    <a:pt x="8211" y="5196"/>
                  </a:cubicBezTo>
                  <a:cubicBezTo>
                    <a:pt x="8209" y="5196"/>
                    <a:pt x="8207" y="5196"/>
                    <a:pt x="8205" y="5196"/>
                  </a:cubicBezTo>
                  <a:cubicBezTo>
                    <a:pt x="8095" y="5196"/>
                    <a:pt x="8009" y="5287"/>
                    <a:pt x="8009" y="5398"/>
                  </a:cubicBezTo>
                  <a:cubicBezTo>
                    <a:pt x="8009" y="6837"/>
                    <a:pt x="6840" y="8006"/>
                    <a:pt x="5398" y="8006"/>
                  </a:cubicBezTo>
                  <a:cubicBezTo>
                    <a:pt x="3955" y="8006"/>
                    <a:pt x="2786" y="6837"/>
                    <a:pt x="2786" y="5398"/>
                  </a:cubicBezTo>
                  <a:lnTo>
                    <a:pt x="2783" y="5395"/>
                  </a:lnTo>
                  <a:cubicBezTo>
                    <a:pt x="2778" y="5266"/>
                    <a:pt x="2680" y="5202"/>
                    <a:pt x="2582" y="5202"/>
                  </a:cubicBezTo>
                  <a:cubicBezTo>
                    <a:pt x="2484" y="5202"/>
                    <a:pt x="2385" y="5266"/>
                    <a:pt x="2379" y="5395"/>
                  </a:cubicBezTo>
                  <a:lnTo>
                    <a:pt x="2379" y="5408"/>
                  </a:lnTo>
                  <a:lnTo>
                    <a:pt x="2259" y="5408"/>
                  </a:lnTo>
                  <a:cubicBezTo>
                    <a:pt x="2056" y="5408"/>
                    <a:pt x="1899" y="5237"/>
                    <a:pt x="1919" y="5035"/>
                  </a:cubicBezTo>
                  <a:cubicBezTo>
                    <a:pt x="1937" y="4864"/>
                    <a:pt x="2101" y="4733"/>
                    <a:pt x="2290" y="4733"/>
                  </a:cubicBezTo>
                  <a:lnTo>
                    <a:pt x="2581" y="4733"/>
                  </a:lnTo>
                  <a:cubicBezTo>
                    <a:pt x="2934" y="4733"/>
                    <a:pt x="3218" y="4449"/>
                    <a:pt x="3218" y="4096"/>
                  </a:cubicBezTo>
                  <a:lnTo>
                    <a:pt x="3218" y="3150"/>
                  </a:lnTo>
                  <a:cubicBezTo>
                    <a:pt x="3218" y="2783"/>
                    <a:pt x="3513" y="2489"/>
                    <a:pt x="3880" y="2489"/>
                  </a:cubicBezTo>
                  <a:lnTo>
                    <a:pt x="4729" y="2489"/>
                  </a:lnTo>
                  <a:cubicBezTo>
                    <a:pt x="4731" y="2489"/>
                    <a:pt x="4734" y="2489"/>
                    <a:pt x="4736" y="2489"/>
                  </a:cubicBezTo>
                  <a:cubicBezTo>
                    <a:pt x="4849" y="2489"/>
                    <a:pt x="4942" y="2398"/>
                    <a:pt x="4942" y="2287"/>
                  </a:cubicBezTo>
                  <a:cubicBezTo>
                    <a:pt x="4942" y="2172"/>
                    <a:pt x="4849" y="2081"/>
                    <a:pt x="4736" y="2081"/>
                  </a:cubicBezTo>
                  <a:cubicBezTo>
                    <a:pt x="4734" y="2081"/>
                    <a:pt x="4731" y="2081"/>
                    <a:pt x="4729" y="2081"/>
                  </a:cubicBezTo>
                  <a:lnTo>
                    <a:pt x="3883" y="2081"/>
                  </a:lnTo>
                  <a:cubicBezTo>
                    <a:pt x="3294" y="2084"/>
                    <a:pt x="2817" y="2561"/>
                    <a:pt x="2814" y="3150"/>
                  </a:cubicBezTo>
                  <a:lnTo>
                    <a:pt x="2814" y="4096"/>
                  </a:lnTo>
                  <a:cubicBezTo>
                    <a:pt x="2814" y="4226"/>
                    <a:pt x="2711" y="4329"/>
                    <a:pt x="2584" y="4329"/>
                  </a:cubicBezTo>
                  <a:lnTo>
                    <a:pt x="2550" y="4329"/>
                  </a:lnTo>
                  <a:lnTo>
                    <a:pt x="2327" y="2084"/>
                  </a:lnTo>
                  <a:cubicBezTo>
                    <a:pt x="2238" y="1187"/>
                    <a:pt x="2944" y="405"/>
                    <a:pt x="3849" y="405"/>
                  </a:cubicBezTo>
                  <a:close/>
                  <a:moveTo>
                    <a:pt x="6707" y="8112"/>
                  </a:moveTo>
                  <a:lnTo>
                    <a:pt x="6707" y="8804"/>
                  </a:lnTo>
                  <a:cubicBezTo>
                    <a:pt x="6707" y="9181"/>
                    <a:pt x="6957" y="9514"/>
                    <a:pt x="7317" y="9623"/>
                  </a:cubicBezTo>
                  <a:lnTo>
                    <a:pt x="7680" y="9730"/>
                  </a:lnTo>
                  <a:cubicBezTo>
                    <a:pt x="7580" y="10072"/>
                    <a:pt x="7409" y="10391"/>
                    <a:pt x="7173" y="10658"/>
                  </a:cubicBezTo>
                  <a:cubicBezTo>
                    <a:pt x="7027" y="10809"/>
                    <a:pt x="7169" y="11005"/>
                    <a:pt x="7322" y="11005"/>
                  </a:cubicBezTo>
                  <a:cubicBezTo>
                    <a:pt x="7375" y="11005"/>
                    <a:pt x="7430" y="10982"/>
                    <a:pt x="7474" y="10926"/>
                  </a:cubicBezTo>
                  <a:cubicBezTo>
                    <a:pt x="7752" y="10614"/>
                    <a:pt x="7954" y="10244"/>
                    <a:pt x="8071" y="9843"/>
                  </a:cubicBezTo>
                  <a:lnTo>
                    <a:pt x="8513" y="9969"/>
                  </a:lnTo>
                  <a:cubicBezTo>
                    <a:pt x="8324" y="10621"/>
                    <a:pt x="7940" y="11196"/>
                    <a:pt x="7416" y="11618"/>
                  </a:cubicBezTo>
                  <a:cubicBezTo>
                    <a:pt x="6820" y="12094"/>
                    <a:pt x="6098" y="12332"/>
                    <a:pt x="5377" y="12332"/>
                  </a:cubicBezTo>
                  <a:cubicBezTo>
                    <a:pt x="4656" y="12332"/>
                    <a:pt x="3934" y="12094"/>
                    <a:pt x="3338" y="11618"/>
                  </a:cubicBezTo>
                  <a:cubicBezTo>
                    <a:pt x="2814" y="11196"/>
                    <a:pt x="2433" y="10627"/>
                    <a:pt x="2245" y="9983"/>
                  </a:cubicBezTo>
                  <a:lnTo>
                    <a:pt x="2687" y="9853"/>
                  </a:lnTo>
                  <a:cubicBezTo>
                    <a:pt x="3051" y="11107"/>
                    <a:pt x="4187" y="11877"/>
                    <a:pt x="5381" y="11877"/>
                  </a:cubicBezTo>
                  <a:cubicBezTo>
                    <a:pt x="5852" y="11877"/>
                    <a:pt x="6331" y="11758"/>
                    <a:pt x="6775" y="11501"/>
                  </a:cubicBezTo>
                  <a:cubicBezTo>
                    <a:pt x="6959" y="11382"/>
                    <a:pt x="6850" y="11126"/>
                    <a:pt x="6672" y="11126"/>
                  </a:cubicBezTo>
                  <a:cubicBezTo>
                    <a:pt x="6641" y="11126"/>
                    <a:pt x="6607" y="11134"/>
                    <a:pt x="6573" y="11152"/>
                  </a:cubicBezTo>
                  <a:cubicBezTo>
                    <a:pt x="6193" y="11370"/>
                    <a:pt x="5784" y="11472"/>
                    <a:pt x="5382" y="11472"/>
                  </a:cubicBezTo>
                  <a:cubicBezTo>
                    <a:pt x="4358" y="11472"/>
                    <a:pt x="3384" y="10813"/>
                    <a:pt x="3074" y="9740"/>
                  </a:cubicBezTo>
                  <a:lnTo>
                    <a:pt x="3472" y="9623"/>
                  </a:lnTo>
                  <a:cubicBezTo>
                    <a:pt x="3832" y="9517"/>
                    <a:pt x="4078" y="9185"/>
                    <a:pt x="4082" y="8808"/>
                  </a:cubicBezTo>
                  <a:lnTo>
                    <a:pt x="4082" y="8112"/>
                  </a:lnTo>
                  <a:cubicBezTo>
                    <a:pt x="4496" y="8313"/>
                    <a:pt x="4945" y="8413"/>
                    <a:pt x="5394" y="8413"/>
                  </a:cubicBezTo>
                  <a:cubicBezTo>
                    <a:pt x="5843" y="8413"/>
                    <a:pt x="6292" y="8313"/>
                    <a:pt x="6707" y="8112"/>
                  </a:cubicBezTo>
                  <a:close/>
                  <a:moveTo>
                    <a:pt x="3845" y="1"/>
                  </a:moveTo>
                  <a:cubicBezTo>
                    <a:pt x="2701" y="1"/>
                    <a:pt x="1810" y="988"/>
                    <a:pt x="1923" y="2126"/>
                  </a:cubicBezTo>
                  <a:lnTo>
                    <a:pt x="2142" y="4343"/>
                  </a:lnTo>
                  <a:cubicBezTo>
                    <a:pt x="1813" y="4404"/>
                    <a:pt x="1549" y="4668"/>
                    <a:pt x="1518" y="4997"/>
                  </a:cubicBezTo>
                  <a:cubicBezTo>
                    <a:pt x="1474" y="5436"/>
                    <a:pt x="1817" y="5816"/>
                    <a:pt x="2259" y="5816"/>
                  </a:cubicBezTo>
                  <a:lnTo>
                    <a:pt x="2409" y="5816"/>
                  </a:lnTo>
                  <a:cubicBezTo>
                    <a:pt x="2526" y="6649"/>
                    <a:pt x="2985" y="7396"/>
                    <a:pt x="3677" y="7876"/>
                  </a:cubicBezTo>
                  <a:lnTo>
                    <a:pt x="3677" y="8808"/>
                  </a:lnTo>
                  <a:cubicBezTo>
                    <a:pt x="3677" y="9003"/>
                    <a:pt x="3547" y="9178"/>
                    <a:pt x="3359" y="9236"/>
                  </a:cubicBezTo>
                  <a:lnTo>
                    <a:pt x="1076" y="9904"/>
                  </a:lnTo>
                  <a:cubicBezTo>
                    <a:pt x="439" y="10096"/>
                    <a:pt x="0" y="10679"/>
                    <a:pt x="0" y="11344"/>
                  </a:cubicBezTo>
                  <a:lnTo>
                    <a:pt x="0" y="13619"/>
                  </a:lnTo>
                  <a:cubicBezTo>
                    <a:pt x="6" y="13747"/>
                    <a:pt x="103" y="13812"/>
                    <a:pt x="201" y="13812"/>
                  </a:cubicBezTo>
                  <a:cubicBezTo>
                    <a:pt x="299" y="13812"/>
                    <a:pt x="398" y="13747"/>
                    <a:pt x="405" y="13619"/>
                  </a:cubicBezTo>
                  <a:lnTo>
                    <a:pt x="405" y="11344"/>
                  </a:lnTo>
                  <a:cubicBezTo>
                    <a:pt x="405" y="10857"/>
                    <a:pt x="727" y="10432"/>
                    <a:pt x="1190" y="10292"/>
                  </a:cubicBezTo>
                  <a:lnTo>
                    <a:pt x="1858" y="10096"/>
                  </a:lnTo>
                  <a:cubicBezTo>
                    <a:pt x="2313" y="11663"/>
                    <a:pt x="3745" y="12738"/>
                    <a:pt x="5373" y="12738"/>
                  </a:cubicBezTo>
                  <a:cubicBezTo>
                    <a:pt x="5375" y="12738"/>
                    <a:pt x="5378" y="12738"/>
                    <a:pt x="5380" y="12738"/>
                  </a:cubicBezTo>
                  <a:cubicBezTo>
                    <a:pt x="7015" y="12738"/>
                    <a:pt x="8447" y="11655"/>
                    <a:pt x="8900" y="10086"/>
                  </a:cubicBezTo>
                  <a:lnTo>
                    <a:pt x="9599" y="10292"/>
                  </a:lnTo>
                  <a:cubicBezTo>
                    <a:pt x="10065" y="10432"/>
                    <a:pt x="10384" y="10860"/>
                    <a:pt x="10384" y="11344"/>
                  </a:cubicBezTo>
                  <a:lnTo>
                    <a:pt x="10384" y="13619"/>
                  </a:lnTo>
                  <a:cubicBezTo>
                    <a:pt x="10389" y="13747"/>
                    <a:pt x="10487" y="13812"/>
                    <a:pt x="10586" y="13812"/>
                  </a:cubicBezTo>
                  <a:cubicBezTo>
                    <a:pt x="10684" y="13812"/>
                    <a:pt x="10783" y="13747"/>
                    <a:pt x="10788" y="13619"/>
                  </a:cubicBezTo>
                  <a:lnTo>
                    <a:pt x="10788" y="11344"/>
                  </a:lnTo>
                  <a:cubicBezTo>
                    <a:pt x="10785" y="10679"/>
                    <a:pt x="10349" y="10096"/>
                    <a:pt x="9712" y="9904"/>
                  </a:cubicBezTo>
                  <a:lnTo>
                    <a:pt x="7433" y="9233"/>
                  </a:lnTo>
                  <a:cubicBezTo>
                    <a:pt x="7245" y="9178"/>
                    <a:pt x="7114" y="9003"/>
                    <a:pt x="7111" y="8804"/>
                  </a:cubicBezTo>
                  <a:lnTo>
                    <a:pt x="7111" y="7872"/>
                  </a:lnTo>
                  <a:cubicBezTo>
                    <a:pt x="7803" y="7393"/>
                    <a:pt x="8262" y="6649"/>
                    <a:pt x="8382" y="5816"/>
                  </a:cubicBezTo>
                  <a:lnTo>
                    <a:pt x="8502" y="5816"/>
                  </a:lnTo>
                  <a:cubicBezTo>
                    <a:pt x="8896" y="5816"/>
                    <a:pt x="9236" y="5521"/>
                    <a:pt x="9273" y="5148"/>
                  </a:cubicBezTo>
                  <a:cubicBezTo>
                    <a:pt x="9314" y="4754"/>
                    <a:pt x="9037" y="4394"/>
                    <a:pt x="8643" y="4336"/>
                  </a:cubicBezTo>
                  <a:lnTo>
                    <a:pt x="8776" y="2602"/>
                  </a:lnTo>
                  <a:cubicBezTo>
                    <a:pt x="9232" y="2184"/>
                    <a:pt x="9383" y="1529"/>
                    <a:pt x="9157" y="954"/>
                  </a:cubicBezTo>
                  <a:cubicBezTo>
                    <a:pt x="8931" y="378"/>
                    <a:pt x="8375" y="1"/>
                    <a:pt x="77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9944;p69"/>
            <p:cNvSpPr/>
            <p:nvPr/>
          </p:nvSpPr>
          <p:spPr>
            <a:xfrm>
              <a:off x="7000812" y="2854272"/>
              <a:ext cx="22449" cy="10714"/>
            </a:xfrm>
            <a:custGeom>
              <a:avLst/>
              <a:gdLst/>
              <a:ahLst/>
              <a:cxnLst/>
              <a:rect l="l" t="t" r="r" b="b"/>
              <a:pathLst>
                <a:path w="857" h="409" extrusionOk="0">
                  <a:moveTo>
                    <a:pt x="206" y="1"/>
                  </a:moveTo>
                  <a:cubicBezTo>
                    <a:pt x="93" y="1"/>
                    <a:pt x="0" y="92"/>
                    <a:pt x="0" y="203"/>
                  </a:cubicBezTo>
                  <a:cubicBezTo>
                    <a:pt x="0" y="317"/>
                    <a:pt x="93" y="409"/>
                    <a:pt x="206" y="409"/>
                  </a:cubicBezTo>
                  <a:cubicBezTo>
                    <a:pt x="208" y="409"/>
                    <a:pt x="210" y="409"/>
                    <a:pt x="213" y="409"/>
                  </a:cubicBezTo>
                  <a:lnTo>
                    <a:pt x="644" y="409"/>
                  </a:lnTo>
                  <a:cubicBezTo>
                    <a:pt x="646" y="409"/>
                    <a:pt x="648" y="409"/>
                    <a:pt x="651" y="409"/>
                  </a:cubicBezTo>
                  <a:cubicBezTo>
                    <a:pt x="764" y="409"/>
                    <a:pt x="857" y="317"/>
                    <a:pt x="857" y="203"/>
                  </a:cubicBezTo>
                  <a:cubicBezTo>
                    <a:pt x="857" y="92"/>
                    <a:pt x="764" y="1"/>
                    <a:pt x="651" y="1"/>
                  </a:cubicBezTo>
                  <a:cubicBezTo>
                    <a:pt x="649" y="1"/>
                    <a:pt x="646" y="1"/>
                    <a:pt x="644" y="1"/>
                  </a:cubicBezTo>
                  <a:lnTo>
                    <a:pt x="213" y="1"/>
                  </a:ln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9945;p69"/>
            <p:cNvSpPr/>
            <p:nvPr/>
          </p:nvSpPr>
          <p:spPr>
            <a:xfrm>
              <a:off x="7068840" y="2854272"/>
              <a:ext cx="22475" cy="10714"/>
            </a:xfrm>
            <a:custGeom>
              <a:avLst/>
              <a:gdLst/>
              <a:ahLst/>
              <a:cxnLst/>
              <a:rect l="l" t="t" r="r" b="b"/>
              <a:pathLst>
                <a:path w="858" h="409" extrusionOk="0">
                  <a:moveTo>
                    <a:pt x="207" y="1"/>
                  </a:moveTo>
                  <a:cubicBezTo>
                    <a:pt x="93" y="1"/>
                    <a:pt x="1" y="92"/>
                    <a:pt x="1" y="203"/>
                  </a:cubicBezTo>
                  <a:cubicBezTo>
                    <a:pt x="1" y="317"/>
                    <a:pt x="93" y="409"/>
                    <a:pt x="207" y="409"/>
                  </a:cubicBezTo>
                  <a:cubicBezTo>
                    <a:pt x="209" y="409"/>
                    <a:pt x="211" y="409"/>
                    <a:pt x="213" y="409"/>
                  </a:cubicBezTo>
                  <a:lnTo>
                    <a:pt x="645" y="409"/>
                  </a:lnTo>
                  <a:cubicBezTo>
                    <a:pt x="647" y="409"/>
                    <a:pt x="649" y="409"/>
                    <a:pt x="651" y="409"/>
                  </a:cubicBezTo>
                  <a:cubicBezTo>
                    <a:pt x="765" y="409"/>
                    <a:pt x="857" y="317"/>
                    <a:pt x="857" y="203"/>
                  </a:cubicBezTo>
                  <a:cubicBezTo>
                    <a:pt x="857" y="92"/>
                    <a:pt x="765" y="1"/>
                    <a:pt x="651" y="1"/>
                  </a:cubicBezTo>
                  <a:cubicBezTo>
                    <a:pt x="649" y="1"/>
                    <a:pt x="647" y="1"/>
                    <a:pt x="645" y="1"/>
                  </a:cubicBezTo>
                  <a:lnTo>
                    <a:pt x="213" y="1"/>
                  </a:lnTo>
                  <a:cubicBezTo>
                    <a:pt x="211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9629;p69"/>
          <p:cNvGrpSpPr/>
          <p:nvPr/>
        </p:nvGrpSpPr>
        <p:grpSpPr>
          <a:xfrm>
            <a:off x="2038823" y="2013184"/>
            <a:ext cx="329386" cy="455261"/>
            <a:chOff x="2586876" y="2283117"/>
            <a:chExt cx="205605" cy="356828"/>
          </a:xfrm>
        </p:grpSpPr>
        <p:sp>
          <p:nvSpPr>
            <p:cNvPr id="288" name="Google Shape;9630;p69"/>
            <p:cNvSpPr/>
            <p:nvPr/>
          </p:nvSpPr>
          <p:spPr>
            <a:xfrm>
              <a:off x="2745408" y="2309233"/>
              <a:ext cx="41860" cy="283666"/>
            </a:xfrm>
            <a:custGeom>
              <a:avLst/>
              <a:gdLst/>
              <a:ahLst/>
              <a:cxnLst/>
              <a:rect l="l" t="t" r="r" b="b"/>
              <a:pathLst>
                <a:path w="1598" h="10829" extrusionOk="0">
                  <a:moveTo>
                    <a:pt x="1" y="0"/>
                  </a:moveTo>
                  <a:lnTo>
                    <a:pt x="1" y="10829"/>
                  </a:lnTo>
                  <a:lnTo>
                    <a:pt x="1597" y="10031"/>
                  </a:lnTo>
                  <a:lnTo>
                    <a:pt x="1597" y="7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9631;p69"/>
            <p:cNvSpPr/>
            <p:nvPr/>
          </p:nvSpPr>
          <p:spPr>
            <a:xfrm>
              <a:off x="2592089" y="2309233"/>
              <a:ext cx="174249" cy="283666"/>
            </a:xfrm>
            <a:custGeom>
              <a:avLst/>
              <a:gdLst/>
              <a:ahLst/>
              <a:cxnLst/>
              <a:rect l="l" t="t" r="r" b="b"/>
              <a:pathLst>
                <a:path w="6652" h="10829" extrusionOk="0">
                  <a:moveTo>
                    <a:pt x="6652" y="0"/>
                  </a:moveTo>
                  <a:lnTo>
                    <a:pt x="1" y="799"/>
                  </a:lnTo>
                  <a:lnTo>
                    <a:pt x="1" y="10031"/>
                  </a:lnTo>
                  <a:lnTo>
                    <a:pt x="6652" y="10829"/>
                  </a:lnTo>
                  <a:lnTo>
                    <a:pt x="6652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9632;p69"/>
            <p:cNvSpPr/>
            <p:nvPr/>
          </p:nvSpPr>
          <p:spPr>
            <a:xfrm>
              <a:off x="2745408" y="2571969"/>
              <a:ext cx="41860" cy="62763"/>
            </a:xfrm>
            <a:custGeom>
              <a:avLst/>
              <a:gdLst/>
              <a:ahLst/>
              <a:cxnLst/>
              <a:rect l="l" t="t" r="r" b="b"/>
              <a:pathLst>
                <a:path w="1598" h="2396" extrusionOk="0">
                  <a:moveTo>
                    <a:pt x="799" y="1"/>
                  </a:moveTo>
                  <a:lnTo>
                    <a:pt x="1" y="2396"/>
                  </a:lnTo>
                  <a:lnTo>
                    <a:pt x="799" y="2396"/>
                  </a:lnTo>
                  <a:cubicBezTo>
                    <a:pt x="1241" y="2396"/>
                    <a:pt x="1597" y="2036"/>
                    <a:pt x="1597" y="1597"/>
                  </a:cubicBezTo>
                  <a:lnTo>
                    <a:pt x="1597" y="1"/>
                  </a:ln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9633;p69"/>
            <p:cNvSpPr/>
            <p:nvPr/>
          </p:nvSpPr>
          <p:spPr>
            <a:xfrm>
              <a:off x="2745408" y="2288303"/>
              <a:ext cx="41860" cy="41860"/>
            </a:xfrm>
            <a:custGeom>
              <a:avLst/>
              <a:gdLst/>
              <a:ahLst/>
              <a:cxnLst/>
              <a:rect l="l" t="t" r="r" b="b"/>
              <a:pathLst>
                <a:path w="1598" h="1598" extrusionOk="0">
                  <a:moveTo>
                    <a:pt x="1" y="1"/>
                  </a:moveTo>
                  <a:lnTo>
                    <a:pt x="799" y="1598"/>
                  </a:lnTo>
                  <a:lnTo>
                    <a:pt x="1597" y="1598"/>
                  </a:lnTo>
                  <a:lnTo>
                    <a:pt x="1597" y="799"/>
                  </a:lnTo>
                  <a:cubicBezTo>
                    <a:pt x="1597" y="357"/>
                    <a:pt x="1238" y="1"/>
                    <a:pt x="799" y="1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9634;p69"/>
            <p:cNvSpPr/>
            <p:nvPr/>
          </p:nvSpPr>
          <p:spPr>
            <a:xfrm>
              <a:off x="2592089" y="2571969"/>
              <a:ext cx="174249" cy="62763"/>
            </a:xfrm>
            <a:custGeom>
              <a:avLst/>
              <a:gdLst/>
              <a:ahLst/>
              <a:cxnLst/>
              <a:rect l="l" t="t" r="r" b="b"/>
              <a:pathLst>
                <a:path w="6652" h="2396" extrusionOk="0">
                  <a:moveTo>
                    <a:pt x="1" y="1"/>
                  </a:moveTo>
                  <a:lnTo>
                    <a:pt x="1" y="1597"/>
                  </a:lnTo>
                  <a:cubicBezTo>
                    <a:pt x="4" y="2039"/>
                    <a:pt x="360" y="2396"/>
                    <a:pt x="799" y="2396"/>
                  </a:cubicBezTo>
                  <a:lnTo>
                    <a:pt x="5854" y="2396"/>
                  </a:lnTo>
                  <a:cubicBezTo>
                    <a:pt x="6296" y="2396"/>
                    <a:pt x="6652" y="2036"/>
                    <a:pt x="6652" y="1597"/>
                  </a:cubicBezTo>
                  <a:lnTo>
                    <a:pt x="6652" y="1"/>
                  </a:lnTo>
                  <a:close/>
                </a:path>
              </a:pathLst>
            </a:custGeom>
            <a:solidFill>
              <a:srgbClr val="ABB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9635;p69"/>
            <p:cNvSpPr/>
            <p:nvPr/>
          </p:nvSpPr>
          <p:spPr>
            <a:xfrm>
              <a:off x="2592089" y="2288303"/>
              <a:ext cx="174249" cy="41860"/>
            </a:xfrm>
            <a:custGeom>
              <a:avLst/>
              <a:gdLst/>
              <a:ahLst/>
              <a:cxnLst/>
              <a:rect l="l" t="t" r="r" b="b"/>
              <a:pathLst>
                <a:path w="6652" h="1598" extrusionOk="0">
                  <a:moveTo>
                    <a:pt x="799" y="1"/>
                  </a:moveTo>
                  <a:cubicBezTo>
                    <a:pt x="357" y="1"/>
                    <a:pt x="1" y="357"/>
                    <a:pt x="1" y="799"/>
                  </a:cubicBezTo>
                  <a:lnTo>
                    <a:pt x="1" y="1598"/>
                  </a:lnTo>
                  <a:lnTo>
                    <a:pt x="6652" y="1598"/>
                  </a:lnTo>
                  <a:lnTo>
                    <a:pt x="6652" y="799"/>
                  </a:lnTo>
                  <a:cubicBezTo>
                    <a:pt x="6652" y="357"/>
                    <a:pt x="6292" y="1"/>
                    <a:pt x="5854" y="1"/>
                  </a:cubicBezTo>
                  <a:close/>
                </a:path>
              </a:pathLst>
            </a:custGeom>
            <a:solidFill>
              <a:srgbClr val="ABB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9636;p69"/>
            <p:cNvSpPr/>
            <p:nvPr/>
          </p:nvSpPr>
          <p:spPr>
            <a:xfrm>
              <a:off x="2679161" y="2592872"/>
              <a:ext cx="20930" cy="20956"/>
            </a:xfrm>
            <a:custGeom>
              <a:avLst/>
              <a:gdLst/>
              <a:ahLst/>
              <a:cxnLst/>
              <a:rect l="l" t="t" r="r" b="b"/>
              <a:pathLst>
                <a:path w="799" h="800" extrusionOk="0">
                  <a:moveTo>
                    <a:pt x="401" y="1"/>
                  </a:moveTo>
                  <a:cubicBezTo>
                    <a:pt x="182" y="1"/>
                    <a:pt x="1" y="179"/>
                    <a:pt x="1" y="398"/>
                  </a:cubicBezTo>
                  <a:cubicBezTo>
                    <a:pt x="1" y="621"/>
                    <a:pt x="182" y="799"/>
                    <a:pt x="401" y="799"/>
                  </a:cubicBezTo>
                  <a:cubicBezTo>
                    <a:pt x="621" y="799"/>
                    <a:pt x="799" y="621"/>
                    <a:pt x="799" y="398"/>
                  </a:cubicBezTo>
                  <a:cubicBezTo>
                    <a:pt x="799" y="179"/>
                    <a:pt x="621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9637;p69"/>
            <p:cNvSpPr/>
            <p:nvPr/>
          </p:nvSpPr>
          <p:spPr>
            <a:xfrm>
              <a:off x="2586876" y="2283117"/>
              <a:ext cx="205605" cy="356828"/>
            </a:xfrm>
            <a:custGeom>
              <a:avLst/>
              <a:gdLst/>
              <a:ahLst/>
              <a:cxnLst/>
              <a:rect l="l" t="t" r="r" b="b"/>
              <a:pathLst>
                <a:path w="7849" h="13622" extrusionOk="0">
                  <a:moveTo>
                    <a:pt x="6851" y="398"/>
                  </a:moveTo>
                  <a:cubicBezTo>
                    <a:pt x="7183" y="398"/>
                    <a:pt x="7451" y="665"/>
                    <a:pt x="7451" y="997"/>
                  </a:cubicBezTo>
                  <a:lnTo>
                    <a:pt x="7451" y="1597"/>
                  </a:lnTo>
                  <a:lnTo>
                    <a:pt x="398" y="1597"/>
                  </a:lnTo>
                  <a:lnTo>
                    <a:pt x="398" y="997"/>
                  </a:lnTo>
                  <a:cubicBezTo>
                    <a:pt x="398" y="668"/>
                    <a:pt x="666" y="398"/>
                    <a:pt x="998" y="398"/>
                  </a:cubicBezTo>
                  <a:close/>
                  <a:moveTo>
                    <a:pt x="7447" y="1994"/>
                  </a:moveTo>
                  <a:lnTo>
                    <a:pt x="7447" y="10829"/>
                  </a:lnTo>
                  <a:lnTo>
                    <a:pt x="1793" y="10829"/>
                  </a:lnTo>
                  <a:cubicBezTo>
                    <a:pt x="1529" y="10829"/>
                    <a:pt x="1529" y="11226"/>
                    <a:pt x="1793" y="11226"/>
                  </a:cubicBezTo>
                  <a:lnTo>
                    <a:pt x="7447" y="11226"/>
                  </a:lnTo>
                  <a:lnTo>
                    <a:pt x="7447" y="12624"/>
                  </a:lnTo>
                  <a:cubicBezTo>
                    <a:pt x="7447" y="12953"/>
                    <a:pt x="7180" y="13221"/>
                    <a:pt x="6851" y="13221"/>
                  </a:cubicBezTo>
                  <a:lnTo>
                    <a:pt x="998" y="13221"/>
                  </a:lnTo>
                  <a:cubicBezTo>
                    <a:pt x="666" y="13221"/>
                    <a:pt x="398" y="12953"/>
                    <a:pt x="398" y="12621"/>
                  </a:cubicBezTo>
                  <a:lnTo>
                    <a:pt x="398" y="11226"/>
                  </a:lnTo>
                  <a:lnTo>
                    <a:pt x="998" y="11226"/>
                  </a:lnTo>
                  <a:cubicBezTo>
                    <a:pt x="1108" y="11226"/>
                    <a:pt x="1197" y="11137"/>
                    <a:pt x="1197" y="11028"/>
                  </a:cubicBezTo>
                  <a:cubicBezTo>
                    <a:pt x="1197" y="10918"/>
                    <a:pt x="1108" y="10829"/>
                    <a:pt x="998" y="10829"/>
                  </a:cubicBezTo>
                  <a:lnTo>
                    <a:pt x="398" y="10829"/>
                  </a:lnTo>
                  <a:lnTo>
                    <a:pt x="398" y="1994"/>
                  </a:lnTo>
                  <a:close/>
                  <a:moveTo>
                    <a:pt x="998" y="0"/>
                  </a:moveTo>
                  <a:cubicBezTo>
                    <a:pt x="446" y="0"/>
                    <a:pt x="1" y="446"/>
                    <a:pt x="1" y="997"/>
                  </a:cubicBezTo>
                  <a:lnTo>
                    <a:pt x="1" y="12624"/>
                  </a:lnTo>
                  <a:cubicBezTo>
                    <a:pt x="1" y="13173"/>
                    <a:pt x="446" y="13622"/>
                    <a:pt x="998" y="13622"/>
                  </a:cubicBezTo>
                  <a:lnTo>
                    <a:pt x="6851" y="13622"/>
                  </a:lnTo>
                  <a:cubicBezTo>
                    <a:pt x="7403" y="13622"/>
                    <a:pt x="7848" y="13173"/>
                    <a:pt x="7848" y="12624"/>
                  </a:cubicBezTo>
                  <a:lnTo>
                    <a:pt x="7848" y="997"/>
                  </a:lnTo>
                  <a:cubicBezTo>
                    <a:pt x="7848" y="446"/>
                    <a:pt x="7403" y="0"/>
                    <a:pt x="68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9638;p69"/>
            <p:cNvSpPr/>
            <p:nvPr/>
          </p:nvSpPr>
          <p:spPr>
            <a:xfrm>
              <a:off x="2682671" y="2304020"/>
              <a:ext cx="33137" cy="10452"/>
            </a:xfrm>
            <a:custGeom>
              <a:avLst/>
              <a:gdLst/>
              <a:ahLst/>
              <a:cxnLst/>
              <a:rect l="l" t="t" r="r" b="b"/>
              <a:pathLst>
                <a:path w="1265" h="399" extrusionOk="0">
                  <a:moveTo>
                    <a:pt x="267" y="1"/>
                  </a:moveTo>
                  <a:cubicBezTo>
                    <a:pt x="0" y="1"/>
                    <a:pt x="0" y="398"/>
                    <a:pt x="267" y="398"/>
                  </a:cubicBezTo>
                  <a:lnTo>
                    <a:pt x="1062" y="398"/>
                  </a:lnTo>
                  <a:cubicBezTo>
                    <a:pt x="1176" y="398"/>
                    <a:pt x="1265" y="309"/>
                    <a:pt x="1265" y="199"/>
                  </a:cubicBezTo>
                  <a:cubicBezTo>
                    <a:pt x="1265" y="90"/>
                    <a:pt x="1176" y="1"/>
                    <a:pt x="1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9639;p69"/>
            <p:cNvSpPr/>
            <p:nvPr/>
          </p:nvSpPr>
          <p:spPr>
            <a:xfrm>
              <a:off x="2668657" y="2587581"/>
              <a:ext cx="36752" cy="31486"/>
            </a:xfrm>
            <a:custGeom>
              <a:avLst/>
              <a:gdLst/>
              <a:ahLst/>
              <a:cxnLst/>
              <a:rect l="l" t="t" r="r" b="b"/>
              <a:pathLst>
                <a:path w="1403" h="1202" extrusionOk="0">
                  <a:moveTo>
                    <a:pt x="798" y="399"/>
                  </a:moveTo>
                  <a:cubicBezTo>
                    <a:pt x="901" y="399"/>
                    <a:pt x="1001" y="479"/>
                    <a:pt x="1001" y="600"/>
                  </a:cubicBezTo>
                  <a:cubicBezTo>
                    <a:pt x="1001" y="710"/>
                    <a:pt x="912" y="803"/>
                    <a:pt x="802" y="803"/>
                  </a:cubicBezTo>
                  <a:lnTo>
                    <a:pt x="802" y="799"/>
                  </a:lnTo>
                  <a:cubicBezTo>
                    <a:pt x="624" y="799"/>
                    <a:pt x="535" y="583"/>
                    <a:pt x="659" y="457"/>
                  </a:cubicBezTo>
                  <a:cubicBezTo>
                    <a:pt x="699" y="417"/>
                    <a:pt x="749" y="399"/>
                    <a:pt x="798" y="399"/>
                  </a:cubicBezTo>
                  <a:close/>
                  <a:moveTo>
                    <a:pt x="802" y="1"/>
                  </a:moveTo>
                  <a:cubicBezTo>
                    <a:pt x="268" y="1"/>
                    <a:pt x="1" y="645"/>
                    <a:pt x="378" y="1025"/>
                  </a:cubicBezTo>
                  <a:cubicBezTo>
                    <a:pt x="499" y="1147"/>
                    <a:pt x="649" y="1202"/>
                    <a:pt x="797" y="1202"/>
                  </a:cubicBezTo>
                  <a:cubicBezTo>
                    <a:pt x="1105" y="1202"/>
                    <a:pt x="1402" y="962"/>
                    <a:pt x="1402" y="600"/>
                  </a:cubicBezTo>
                  <a:cubicBezTo>
                    <a:pt x="1402" y="268"/>
                    <a:pt x="1131" y="1"/>
                    <a:pt x="8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9640;p69"/>
            <p:cNvSpPr/>
            <p:nvPr/>
          </p:nvSpPr>
          <p:spPr>
            <a:xfrm>
              <a:off x="2663549" y="2304020"/>
              <a:ext cx="10426" cy="10452"/>
            </a:xfrm>
            <a:custGeom>
              <a:avLst/>
              <a:gdLst/>
              <a:ahLst/>
              <a:cxnLst/>
              <a:rect l="l" t="t" r="r" b="b"/>
              <a:pathLst>
                <a:path w="398" h="399" extrusionOk="0">
                  <a:moveTo>
                    <a:pt x="199" y="1"/>
                  </a:moveTo>
                  <a:cubicBezTo>
                    <a:pt x="89" y="1"/>
                    <a:pt x="0" y="90"/>
                    <a:pt x="0" y="199"/>
                  </a:cubicBezTo>
                  <a:cubicBezTo>
                    <a:pt x="0" y="309"/>
                    <a:pt x="89" y="398"/>
                    <a:pt x="199" y="398"/>
                  </a:cubicBezTo>
                  <a:cubicBezTo>
                    <a:pt x="309" y="398"/>
                    <a:pt x="398" y="309"/>
                    <a:pt x="398" y="199"/>
                  </a:cubicBezTo>
                  <a:cubicBezTo>
                    <a:pt x="398" y="90"/>
                    <a:pt x="309" y="1"/>
                    <a:pt x="1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9641;p69"/>
          <p:cNvGrpSpPr/>
          <p:nvPr/>
        </p:nvGrpSpPr>
        <p:grpSpPr>
          <a:xfrm>
            <a:off x="1884781" y="2806229"/>
            <a:ext cx="580973" cy="583386"/>
            <a:chOff x="1961313" y="2299436"/>
            <a:chExt cx="385302" cy="352532"/>
          </a:xfrm>
        </p:grpSpPr>
        <p:sp>
          <p:nvSpPr>
            <p:cNvPr id="300" name="Google Shape;9642;p69"/>
            <p:cNvSpPr/>
            <p:nvPr/>
          </p:nvSpPr>
          <p:spPr>
            <a:xfrm>
              <a:off x="2043618" y="2618727"/>
              <a:ext cx="220221" cy="27505"/>
            </a:xfrm>
            <a:custGeom>
              <a:avLst/>
              <a:gdLst/>
              <a:ahLst/>
              <a:cxnLst/>
              <a:rect l="l" t="t" r="r" b="b"/>
              <a:pathLst>
                <a:path w="8407" h="1050" extrusionOk="0">
                  <a:moveTo>
                    <a:pt x="526" y="1"/>
                  </a:moveTo>
                  <a:cubicBezTo>
                    <a:pt x="237" y="1"/>
                    <a:pt x="1" y="235"/>
                    <a:pt x="1" y="525"/>
                  </a:cubicBezTo>
                  <a:cubicBezTo>
                    <a:pt x="1" y="816"/>
                    <a:pt x="237" y="1050"/>
                    <a:pt x="526" y="1050"/>
                  </a:cubicBezTo>
                  <a:cubicBezTo>
                    <a:pt x="531" y="1050"/>
                    <a:pt x="535" y="1050"/>
                    <a:pt x="539" y="1049"/>
                  </a:cubicBezTo>
                  <a:lnTo>
                    <a:pt x="7882" y="1049"/>
                  </a:lnTo>
                  <a:cubicBezTo>
                    <a:pt x="8174" y="1049"/>
                    <a:pt x="8407" y="813"/>
                    <a:pt x="8407" y="525"/>
                  </a:cubicBezTo>
                  <a:cubicBezTo>
                    <a:pt x="8407" y="237"/>
                    <a:pt x="8174" y="1"/>
                    <a:pt x="7882" y="1"/>
                  </a:cubicBezTo>
                  <a:lnTo>
                    <a:pt x="539" y="1"/>
                  </a:lnTo>
                  <a:cubicBezTo>
                    <a:pt x="535" y="1"/>
                    <a:pt x="531" y="1"/>
                    <a:pt x="526" y="1"/>
                  </a:cubicBezTo>
                  <a:close/>
                </a:path>
              </a:pathLst>
            </a:custGeom>
            <a:solidFill>
              <a:srgbClr val="99A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9643;p69"/>
            <p:cNvSpPr/>
            <p:nvPr/>
          </p:nvSpPr>
          <p:spPr>
            <a:xfrm>
              <a:off x="2063474" y="2618727"/>
              <a:ext cx="200366" cy="27505"/>
            </a:xfrm>
            <a:custGeom>
              <a:avLst/>
              <a:gdLst/>
              <a:ahLst/>
              <a:cxnLst/>
              <a:rect l="l" t="t" r="r" b="b"/>
              <a:pathLst>
                <a:path w="7649" h="1050" extrusionOk="0">
                  <a:moveTo>
                    <a:pt x="526" y="1"/>
                  </a:moveTo>
                  <a:cubicBezTo>
                    <a:pt x="237" y="1"/>
                    <a:pt x="0" y="235"/>
                    <a:pt x="0" y="525"/>
                  </a:cubicBezTo>
                  <a:cubicBezTo>
                    <a:pt x="0" y="816"/>
                    <a:pt x="237" y="1050"/>
                    <a:pt x="526" y="1050"/>
                  </a:cubicBezTo>
                  <a:cubicBezTo>
                    <a:pt x="530" y="1050"/>
                    <a:pt x="534" y="1050"/>
                    <a:pt x="538" y="1049"/>
                  </a:cubicBezTo>
                  <a:lnTo>
                    <a:pt x="7124" y="1049"/>
                  </a:lnTo>
                  <a:cubicBezTo>
                    <a:pt x="7416" y="1049"/>
                    <a:pt x="7649" y="813"/>
                    <a:pt x="7649" y="525"/>
                  </a:cubicBezTo>
                  <a:cubicBezTo>
                    <a:pt x="7649" y="237"/>
                    <a:pt x="7416" y="1"/>
                    <a:pt x="7124" y="1"/>
                  </a:cubicBezTo>
                  <a:lnTo>
                    <a:pt x="538" y="1"/>
                  </a:lnTo>
                  <a:cubicBezTo>
                    <a:pt x="534" y="1"/>
                    <a:pt x="530" y="1"/>
                    <a:pt x="526" y="1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9644;p69"/>
            <p:cNvGrpSpPr/>
            <p:nvPr/>
          </p:nvGrpSpPr>
          <p:grpSpPr>
            <a:xfrm>
              <a:off x="1961313" y="2299436"/>
              <a:ext cx="385302" cy="352532"/>
              <a:chOff x="1961313" y="2299436"/>
              <a:chExt cx="385302" cy="352532"/>
            </a:xfrm>
          </p:grpSpPr>
          <p:sp>
            <p:nvSpPr>
              <p:cNvPr id="303" name="Google Shape;9645;p69"/>
              <p:cNvSpPr/>
              <p:nvPr/>
            </p:nvSpPr>
            <p:spPr>
              <a:xfrm>
                <a:off x="2082936" y="2545669"/>
                <a:ext cx="141951" cy="85762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3274" extrusionOk="0">
                    <a:moveTo>
                      <a:pt x="2711" y="0"/>
                    </a:moveTo>
                    <a:lnTo>
                      <a:pt x="563" y="960"/>
                    </a:lnTo>
                    <a:lnTo>
                      <a:pt x="1" y="2790"/>
                    </a:lnTo>
                    <a:lnTo>
                      <a:pt x="1265" y="3009"/>
                    </a:lnTo>
                    <a:lnTo>
                      <a:pt x="2780" y="3273"/>
                    </a:lnTo>
                    <a:lnTo>
                      <a:pt x="5419" y="2793"/>
                    </a:lnTo>
                    <a:lnTo>
                      <a:pt x="5072" y="1662"/>
                    </a:lnTo>
                    <a:lnTo>
                      <a:pt x="4857" y="960"/>
                    </a:lnTo>
                    <a:lnTo>
                      <a:pt x="2711" y="0"/>
                    </a:lnTo>
                    <a:close/>
                  </a:path>
                </a:pathLst>
              </a:custGeom>
              <a:solidFill>
                <a:srgbClr val="C5D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9646;p69"/>
              <p:cNvSpPr/>
              <p:nvPr/>
            </p:nvSpPr>
            <p:spPr>
              <a:xfrm>
                <a:off x="2082936" y="2545669"/>
                <a:ext cx="132887" cy="78847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3010" extrusionOk="0">
                    <a:moveTo>
                      <a:pt x="2711" y="0"/>
                    </a:moveTo>
                    <a:lnTo>
                      <a:pt x="563" y="960"/>
                    </a:lnTo>
                    <a:lnTo>
                      <a:pt x="1" y="2790"/>
                    </a:lnTo>
                    <a:lnTo>
                      <a:pt x="1265" y="3009"/>
                    </a:lnTo>
                    <a:lnTo>
                      <a:pt x="1519" y="1659"/>
                    </a:lnTo>
                    <a:lnTo>
                      <a:pt x="5072" y="1659"/>
                    </a:lnTo>
                    <a:lnTo>
                      <a:pt x="4857" y="960"/>
                    </a:lnTo>
                    <a:lnTo>
                      <a:pt x="2711" y="0"/>
                    </a:lnTo>
                    <a:close/>
                  </a:path>
                </a:pathLst>
              </a:custGeom>
              <a:solidFill>
                <a:srgbClr val="99AE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9647;p69"/>
              <p:cNvSpPr/>
              <p:nvPr/>
            </p:nvSpPr>
            <p:spPr>
              <a:xfrm>
                <a:off x="1966971" y="2305199"/>
                <a:ext cx="373881" cy="265617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10140" extrusionOk="0">
                    <a:moveTo>
                      <a:pt x="1183" y="0"/>
                    </a:moveTo>
                    <a:cubicBezTo>
                      <a:pt x="532" y="0"/>
                      <a:pt x="4" y="531"/>
                      <a:pt x="4" y="1182"/>
                    </a:cubicBezTo>
                    <a:lnTo>
                      <a:pt x="4" y="8954"/>
                    </a:lnTo>
                    <a:cubicBezTo>
                      <a:pt x="0" y="9609"/>
                      <a:pt x="532" y="10140"/>
                      <a:pt x="1183" y="10140"/>
                    </a:cubicBezTo>
                    <a:lnTo>
                      <a:pt x="13091" y="10140"/>
                    </a:lnTo>
                    <a:cubicBezTo>
                      <a:pt x="13745" y="10137"/>
                      <a:pt x="14273" y="9609"/>
                      <a:pt x="14273" y="8954"/>
                    </a:cubicBezTo>
                    <a:lnTo>
                      <a:pt x="14273" y="1182"/>
                    </a:lnTo>
                    <a:cubicBezTo>
                      <a:pt x="14273" y="531"/>
                      <a:pt x="13742" y="0"/>
                      <a:pt x="13091" y="0"/>
                    </a:cubicBezTo>
                    <a:close/>
                  </a:path>
                </a:pathLst>
              </a:custGeom>
              <a:solidFill>
                <a:srgbClr val="C5D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9648;p69"/>
              <p:cNvSpPr/>
              <p:nvPr/>
            </p:nvSpPr>
            <p:spPr>
              <a:xfrm>
                <a:off x="1997488" y="2335716"/>
                <a:ext cx="312952" cy="187006"/>
              </a:xfrm>
              <a:custGeom>
                <a:avLst/>
                <a:gdLst/>
                <a:ahLst/>
                <a:cxnLst/>
                <a:rect l="l" t="t" r="r" b="b"/>
                <a:pathLst>
                  <a:path w="11947" h="7139" extrusionOk="0">
                    <a:moveTo>
                      <a:pt x="18" y="0"/>
                    </a:moveTo>
                    <a:cubicBezTo>
                      <a:pt x="7" y="0"/>
                      <a:pt x="0" y="7"/>
                      <a:pt x="0" y="17"/>
                    </a:cubicBezTo>
                    <a:lnTo>
                      <a:pt x="0" y="7138"/>
                    </a:lnTo>
                    <a:lnTo>
                      <a:pt x="11946" y="7138"/>
                    </a:lnTo>
                    <a:lnTo>
                      <a:pt x="11946" y="17"/>
                    </a:lnTo>
                    <a:cubicBezTo>
                      <a:pt x="11943" y="7"/>
                      <a:pt x="11936" y="0"/>
                      <a:pt x="11926" y="0"/>
                    </a:cubicBezTo>
                    <a:close/>
                  </a:path>
                </a:pathLst>
              </a:custGeom>
              <a:solidFill>
                <a:srgbClr val="677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9649;p69"/>
              <p:cNvSpPr/>
              <p:nvPr/>
            </p:nvSpPr>
            <p:spPr>
              <a:xfrm>
                <a:off x="2292811" y="2335716"/>
                <a:ext cx="17629" cy="187006"/>
              </a:xfrm>
              <a:custGeom>
                <a:avLst/>
                <a:gdLst/>
                <a:ahLst/>
                <a:cxnLst/>
                <a:rect l="l" t="t" r="r" b="b"/>
                <a:pathLst>
                  <a:path w="673" h="7139" extrusionOk="0">
                    <a:moveTo>
                      <a:pt x="1" y="0"/>
                    </a:moveTo>
                    <a:cubicBezTo>
                      <a:pt x="1" y="7"/>
                      <a:pt x="1" y="10"/>
                      <a:pt x="1" y="17"/>
                    </a:cubicBezTo>
                    <a:lnTo>
                      <a:pt x="1" y="7138"/>
                    </a:lnTo>
                    <a:lnTo>
                      <a:pt x="672" y="7138"/>
                    </a:lnTo>
                    <a:lnTo>
                      <a:pt x="672" y="17"/>
                    </a:lnTo>
                    <a:cubicBezTo>
                      <a:pt x="672" y="10"/>
                      <a:pt x="669" y="7"/>
                      <a:pt x="669" y="0"/>
                    </a:cubicBezTo>
                    <a:close/>
                  </a:path>
                </a:pathLst>
              </a:custGeom>
              <a:solidFill>
                <a:srgbClr val="546C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9650;p69"/>
              <p:cNvSpPr/>
              <p:nvPr/>
            </p:nvSpPr>
            <p:spPr>
              <a:xfrm>
                <a:off x="1961313" y="2299436"/>
                <a:ext cx="385302" cy="352532"/>
              </a:xfrm>
              <a:custGeom>
                <a:avLst/>
                <a:gdLst/>
                <a:ahLst/>
                <a:cxnLst/>
                <a:rect l="l" t="t" r="r" b="b"/>
                <a:pathLst>
                  <a:path w="14709" h="13458" extrusionOk="0">
                    <a:moveTo>
                      <a:pt x="9338" y="10572"/>
                    </a:moveTo>
                    <a:lnTo>
                      <a:pt x="9767" y="11971"/>
                    </a:lnTo>
                    <a:lnTo>
                      <a:pt x="4938" y="11971"/>
                    </a:lnTo>
                    <a:lnTo>
                      <a:pt x="5367" y="10572"/>
                    </a:lnTo>
                    <a:close/>
                    <a:moveTo>
                      <a:pt x="11024" y="12409"/>
                    </a:moveTo>
                    <a:cubicBezTo>
                      <a:pt x="11196" y="12409"/>
                      <a:pt x="11333" y="12546"/>
                      <a:pt x="11333" y="12714"/>
                    </a:cubicBezTo>
                    <a:cubicBezTo>
                      <a:pt x="11333" y="12882"/>
                      <a:pt x="11196" y="13019"/>
                      <a:pt x="11024" y="13019"/>
                    </a:cubicBezTo>
                    <a:lnTo>
                      <a:pt x="3681" y="13019"/>
                    </a:lnTo>
                    <a:cubicBezTo>
                      <a:pt x="3513" y="13019"/>
                      <a:pt x="3376" y="12882"/>
                      <a:pt x="3376" y="12714"/>
                    </a:cubicBezTo>
                    <a:cubicBezTo>
                      <a:pt x="3376" y="12546"/>
                      <a:pt x="3513" y="12409"/>
                      <a:pt x="3681" y="12409"/>
                    </a:cubicBezTo>
                    <a:close/>
                    <a:moveTo>
                      <a:pt x="1399" y="1"/>
                    </a:moveTo>
                    <a:cubicBezTo>
                      <a:pt x="628" y="4"/>
                      <a:pt x="0" y="628"/>
                      <a:pt x="0" y="1402"/>
                    </a:cubicBezTo>
                    <a:lnTo>
                      <a:pt x="0" y="9174"/>
                    </a:lnTo>
                    <a:cubicBezTo>
                      <a:pt x="0" y="9949"/>
                      <a:pt x="628" y="10572"/>
                      <a:pt x="1399" y="10576"/>
                    </a:cubicBezTo>
                    <a:lnTo>
                      <a:pt x="4911" y="10576"/>
                    </a:lnTo>
                    <a:lnTo>
                      <a:pt x="4483" y="11974"/>
                    </a:lnTo>
                    <a:lnTo>
                      <a:pt x="3681" y="11974"/>
                    </a:lnTo>
                    <a:cubicBezTo>
                      <a:pt x="3273" y="11974"/>
                      <a:pt x="2941" y="12306"/>
                      <a:pt x="2941" y="12714"/>
                    </a:cubicBezTo>
                    <a:cubicBezTo>
                      <a:pt x="2941" y="13125"/>
                      <a:pt x="3273" y="13458"/>
                      <a:pt x="3681" y="13458"/>
                    </a:cubicBezTo>
                    <a:lnTo>
                      <a:pt x="11028" y="13458"/>
                    </a:lnTo>
                    <a:cubicBezTo>
                      <a:pt x="11436" y="13458"/>
                      <a:pt x="11768" y="13125"/>
                      <a:pt x="11768" y="12714"/>
                    </a:cubicBezTo>
                    <a:cubicBezTo>
                      <a:pt x="11768" y="12306"/>
                      <a:pt x="11436" y="11974"/>
                      <a:pt x="11028" y="11974"/>
                    </a:cubicBezTo>
                    <a:lnTo>
                      <a:pt x="10223" y="11974"/>
                    </a:lnTo>
                    <a:lnTo>
                      <a:pt x="9794" y="10576"/>
                    </a:lnTo>
                    <a:lnTo>
                      <a:pt x="13307" y="10576"/>
                    </a:lnTo>
                    <a:cubicBezTo>
                      <a:pt x="14081" y="10572"/>
                      <a:pt x="14708" y="9949"/>
                      <a:pt x="14708" y="9174"/>
                    </a:cubicBezTo>
                    <a:lnTo>
                      <a:pt x="14708" y="1402"/>
                    </a:lnTo>
                    <a:cubicBezTo>
                      <a:pt x="14708" y="628"/>
                      <a:pt x="14081" y="4"/>
                      <a:pt x="13307" y="1"/>
                    </a:cubicBezTo>
                    <a:lnTo>
                      <a:pt x="3626" y="1"/>
                    </a:lnTo>
                    <a:cubicBezTo>
                      <a:pt x="3335" y="1"/>
                      <a:pt x="3335" y="439"/>
                      <a:pt x="3626" y="439"/>
                    </a:cubicBezTo>
                    <a:lnTo>
                      <a:pt x="13307" y="439"/>
                    </a:lnTo>
                    <a:cubicBezTo>
                      <a:pt x="13838" y="439"/>
                      <a:pt x="14270" y="871"/>
                      <a:pt x="14270" y="1402"/>
                    </a:cubicBezTo>
                    <a:lnTo>
                      <a:pt x="14270" y="9174"/>
                    </a:lnTo>
                    <a:cubicBezTo>
                      <a:pt x="14270" y="9705"/>
                      <a:pt x="13838" y="10137"/>
                      <a:pt x="13307" y="10137"/>
                    </a:cubicBezTo>
                    <a:lnTo>
                      <a:pt x="1399" y="10137"/>
                    </a:lnTo>
                    <a:cubicBezTo>
                      <a:pt x="867" y="10137"/>
                      <a:pt x="439" y="9705"/>
                      <a:pt x="436" y="9174"/>
                    </a:cubicBezTo>
                    <a:lnTo>
                      <a:pt x="436" y="1402"/>
                    </a:lnTo>
                    <a:cubicBezTo>
                      <a:pt x="439" y="871"/>
                      <a:pt x="867" y="439"/>
                      <a:pt x="1399" y="439"/>
                    </a:cubicBezTo>
                    <a:lnTo>
                      <a:pt x="2752" y="439"/>
                    </a:lnTo>
                    <a:cubicBezTo>
                      <a:pt x="2872" y="439"/>
                      <a:pt x="2972" y="340"/>
                      <a:pt x="2972" y="220"/>
                    </a:cubicBezTo>
                    <a:cubicBezTo>
                      <a:pt x="2972" y="100"/>
                      <a:pt x="2872" y="1"/>
                      <a:pt x="275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9651;p69"/>
              <p:cNvSpPr/>
              <p:nvPr/>
            </p:nvSpPr>
            <p:spPr>
              <a:xfrm>
                <a:off x="1991830" y="2329953"/>
                <a:ext cx="324268" cy="198427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7575" extrusionOk="0">
                    <a:moveTo>
                      <a:pt x="237" y="1"/>
                    </a:moveTo>
                    <a:cubicBezTo>
                      <a:pt x="107" y="4"/>
                      <a:pt x="1" y="107"/>
                      <a:pt x="1" y="237"/>
                    </a:cubicBezTo>
                    <a:lnTo>
                      <a:pt x="1" y="7358"/>
                    </a:lnTo>
                    <a:cubicBezTo>
                      <a:pt x="1" y="7478"/>
                      <a:pt x="100" y="7574"/>
                      <a:pt x="220" y="7574"/>
                    </a:cubicBezTo>
                    <a:lnTo>
                      <a:pt x="12162" y="7574"/>
                    </a:lnTo>
                    <a:cubicBezTo>
                      <a:pt x="12282" y="7574"/>
                      <a:pt x="12378" y="7478"/>
                      <a:pt x="12378" y="7358"/>
                    </a:cubicBezTo>
                    <a:lnTo>
                      <a:pt x="12378" y="6604"/>
                    </a:lnTo>
                    <a:cubicBezTo>
                      <a:pt x="12378" y="6459"/>
                      <a:pt x="12269" y="6386"/>
                      <a:pt x="12161" y="6386"/>
                    </a:cubicBezTo>
                    <a:cubicBezTo>
                      <a:pt x="12052" y="6386"/>
                      <a:pt x="11943" y="6459"/>
                      <a:pt x="11943" y="6604"/>
                    </a:cubicBezTo>
                    <a:lnTo>
                      <a:pt x="11943" y="7139"/>
                    </a:lnTo>
                    <a:lnTo>
                      <a:pt x="436" y="7139"/>
                    </a:lnTo>
                    <a:lnTo>
                      <a:pt x="436" y="440"/>
                    </a:lnTo>
                    <a:lnTo>
                      <a:pt x="11940" y="440"/>
                    </a:lnTo>
                    <a:lnTo>
                      <a:pt x="11940" y="5730"/>
                    </a:lnTo>
                    <a:cubicBezTo>
                      <a:pt x="11940" y="5850"/>
                      <a:pt x="12039" y="5950"/>
                      <a:pt x="12162" y="5950"/>
                    </a:cubicBezTo>
                    <a:cubicBezTo>
                      <a:pt x="12282" y="5950"/>
                      <a:pt x="12378" y="5850"/>
                      <a:pt x="12378" y="5730"/>
                    </a:cubicBezTo>
                    <a:lnTo>
                      <a:pt x="12378" y="237"/>
                    </a:lnTo>
                    <a:cubicBezTo>
                      <a:pt x="12378" y="107"/>
                      <a:pt x="12275" y="1"/>
                      <a:pt x="1214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9652;p69"/>
              <p:cNvSpPr/>
              <p:nvPr/>
            </p:nvSpPr>
            <p:spPr>
              <a:xfrm>
                <a:off x="2147821" y="2539959"/>
                <a:ext cx="12443" cy="11473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38" extrusionOk="0">
                    <a:moveTo>
                      <a:pt x="234" y="0"/>
                    </a:moveTo>
                    <a:cubicBezTo>
                      <a:pt x="131" y="0"/>
                      <a:pt x="30" y="72"/>
                      <a:pt x="15" y="194"/>
                    </a:cubicBezTo>
                    <a:cubicBezTo>
                      <a:pt x="1" y="336"/>
                      <a:pt x="115" y="437"/>
                      <a:pt x="236" y="437"/>
                    </a:cubicBezTo>
                    <a:cubicBezTo>
                      <a:pt x="288" y="437"/>
                      <a:pt x="341" y="418"/>
                      <a:pt x="385" y="376"/>
                    </a:cubicBezTo>
                    <a:cubicBezTo>
                      <a:pt x="461" y="301"/>
                      <a:pt x="474" y="184"/>
                      <a:pt x="416" y="99"/>
                    </a:cubicBezTo>
                    <a:cubicBezTo>
                      <a:pt x="370" y="31"/>
                      <a:pt x="301" y="0"/>
                      <a:pt x="23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1" name="Google Shape;10108;p69"/>
          <p:cNvGrpSpPr/>
          <p:nvPr/>
        </p:nvGrpSpPr>
        <p:grpSpPr>
          <a:xfrm>
            <a:off x="3258281" y="2327931"/>
            <a:ext cx="708033" cy="545485"/>
            <a:chOff x="2471434" y="3239339"/>
            <a:chExt cx="388891" cy="307320"/>
          </a:xfrm>
        </p:grpSpPr>
        <p:sp>
          <p:nvSpPr>
            <p:cNvPr id="312" name="Google Shape;10109;p69"/>
            <p:cNvSpPr/>
            <p:nvPr/>
          </p:nvSpPr>
          <p:spPr>
            <a:xfrm>
              <a:off x="2495691" y="3245861"/>
              <a:ext cx="175768" cy="95769"/>
            </a:xfrm>
            <a:custGeom>
              <a:avLst/>
              <a:gdLst/>
              <a:ahLst/>
              <a:cxnLst/>
              <a:rect l="l" t="t" r="r" b="b"/>
              <a:pathLst>
                <a:path w="6710" h="3656" extrusionOk="0">
                  <a:moveTo>
                    <a:pt x="3896" y="0"/>
                  </a:moveTo>
                  <a:cubicBezTo>
                    <a:pt x="3219" y="0"/>
                    <a:pt x="2619" y="470"/>
                    <a:pt x="2467" y="1144"/>
                  </a:cubicBezTo>
                  <a:cubicBezTo>
                    <a:pt x="2376" y="1114"/>
                    <a:pt x="2282" y="1099"/>
                    <a:pt x="2189" y="1099"/>
                  </a:cubicBezTo>
                  <a:cubicBezTo>
                    <a:pt x="1905" y="1099"/>
                    <a:pt x="1631" y="1237"/>
                    <a:pt x="1460" y="1480"/>
                  </a:cubicBezTo>
                  <a:cubicBezTo>
                    <a:pt x="1366" y="1455"/>
                    <a:pt x="1272" y="1444"/>
                    <a:pt x="1180" y="1444"/>
                  </a:cubicBezTo>
                  <a:cubicBezTo>
                    <a:pt x="640" y="1444"/>
                    <a:pt x="159" y="1844"/>
                    <a:pt x="86" y="2408"/>
                  </a:cubicBezTo>
                  <a:cubicBezTo>
                    <a:pt x="0" y="3070"/>
                    <a:pt x="518" y="3656"/>
                    <a:pt x="1182" y="3656"/>
                  </a:cubicBezTo>
                  <a:lnTo>
                    <a:pt x="4822" y="3656"/>
                  </a:lnTo>
                  <a:cubicBezTo>
                    <a:pt x="5223" y="2919"/>
                    <a:pt x="5901" y="2374"/>
                    <a:pt x="6710" y="2148"/>
                  </a:cubicBezTo>
                  <a:cubicBezTo>
                    <a:pt x="6535" y="1729"/>
                    <a:pt x="6130" y="1470"/>
                    <a:pt x="5698" y="1470"/>
                  </a:cubicBezTo>
                  <a:cubicBezTo>
                    <a:pt x="5589" y="1470"/>
                    <a:pt x="5479" y="1486"/>
                    <a:pt x="5370" y="1521"/>
                  </a:cubicBezTo>
                  <a:lnTo>
                    <a:pt x="5370" y="1470"/>
                  </a:lnTo>
                  <a:cubicBezTo>
                    <a:pt x="5370" y="719"/>
                    <a:pt x="4808" y="92"/>
                    <a:pt x="4064" y="10"/>
                  </a:cubicBezTo>
                  <a:cubicBezTo>
                    <a:pt x="4008" y="3"/>
                    <a:pt x="3952" y="0"/>
                    <a:pt x="3896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0110;p69"/>
            <p:cNvSpPr/>
            <p:nvPr/>
          </p:nvSpPr>
          <p:spPr>
            <a:xfrm>
              <a:off x="2477381" y="3299011"/>
              <a:ext cx="381792" cy="202854"/>
            </a:xfrm>
            <a:custGeom>
              <a:avLst/>
              <a:gdLst/>
              <a:ahLst/>
              <a:cxnLst/>
              <a:rect l="l" t="t" r="r" b="b"/>
              <a:pathLst>
                <a:path w="14575" h="7744" extrusionOk="0">
                  <a:moveTo>
                    <a:pt x="8253" y="0"/>
                  </a:moveTo>
                  <a:cubicBezTo>
                    <a:pt x="7982" y="0"/>
                    <a:pt x="7709" y="36"/>
                    <a:pt x="7440" y="109"/>
                  </a:cubicBezTo>
                  <a:cubicBezTo>
                    <a:pt x="6326" y="410"/>
                    <a:pt x="5469" y="1301"/>
                    <a:pt x="5216" y="2429"/>
                  </a:cubicBezTo>
                  <a:cubicBezTo>
                    <a:pt x="5020" y="2363"/>
                    <a:pt x="4821" y="2332"/>
                    <a:pt x="4623" y="2332"/>
                  </a:cubicBezTo>
                  <a:cubicBezTo>
                    <a:pt x="4024" y="2332"/>
                    <a:pt x="3447" y="2622"/>
                    <a:pt x="3091" y="3138"/>
                  </a:cubicBezTo>
                  <a:cubicBezTo>
                    <a:pt x="2892" y="3086"/>
                    <a:pt x="2693" y="3061"/>
                    <a:pt x="2497" y="3061"/>
                  </a:cubicBezTo>
                  <a:cubicBezTo>
                    <a:pt x="1351" y="3061"/>
                    <a:pt x="331" y="3911"/>
                    <a:pt x="178" y="5105"/>
                  </a:cubicBezTo>
                  <a:cubicBezTo>
                    <a:pt x="0" y="6505"/>
                    <a:pt x="1087" y="7744"/>
                    <a:pt x="2496" y="7744"/>
                  </a:cubicBezTo>
                  <a:cubicBezTo>
                    <a:pt x="2498" y="7744"/>
                    <a:pt x="2500" y="7744"/>
                    <a:pt x="2502" y="7744"/>
                  </a:cubicBezTo>
                  <a:lnTo>
                    <a:pt x="5085" y="7744"/>
                  </a:lnTo>
                  <a:cubicBezTo>
                    <a:pt x="5091" y="6924"/>
                    <a:pt x="5764" y="6306"/>
                    <a:pt x="6533" y="6306"/>
                  </a:cubicBezTo>
                  <a:cubicBezTo>
                    <a:pt x="6676" y="6306"/>
                    <a:pt x="6824" y="6327"/>
                    <a:pt x="6970" y="6373"/>
                  </a:cubicBezTo>
                  <a:lnTo>
                    <a:pt x="6970" y="6308"/>
                  </a:lnTo>
                  <a:cubicBezTo>
                    <a:pt x="6967" y="5314"/>
                    <a:pt x="7714" y="4478"/>
                    <a:pt x="8701" y="4368"/>
                  </a:cubicBezTo>
                  <a:cubicBezTo>
                    <a:pt x="8775" y="4360"/>
                    <a:pt x="8850" y="4356"/>
                    <a:pt x="8923" y="4356"/>
                  </a:cubicBezTo>
                  <a:cubicBezTo>
                    <a:pt x="9822" y="4356"/>
                    <a:pt x="10616" y="4980"/>
                    <a:pt x="10819" y="5876"/>
                  </a:cubicBezTo>
                  <a:cubicBezTo>
                    <a:pt x="10942" y="5834"/>
                    <a:pt x="11068" y="5814"/>
                    <a:pt x="11193" y="5814"/>
                  </a:cubicBezTo>
                  <a:cubicBezTo>
                    <a:pt x="11568" y="5814"/>
                    <a:pt x="11930" y="5997"/>
                    <a:pt x="12152" y="6318"/>
                  </a:cubicBezTo>
                  <a:cubicBezTo>
                    <a:pt x="12275" y="6286"/>
                    <a:pt x="12399" y="6270"/>
                    <a:pt x="12522" y="6270"/>
                  </a:cubicBezTo>
                  <a:cubicBezTo>
                    <a:pt x="13028" y="6270"/>
                    <a:pt x="13509" y="6533"/>
                    <a:pt x="13779" y="6983"/>
                  </a:cubicBezTo>
                  <a:cubicBezTo>
                    <a:pt x="14482" y="6208"/>
                    <a:pt x="14574" y="5060"/>
                    <a:pt x="14012" y="4183"/>
                  </a:cubicBezTo>
                  <a:cubicBezTo>
                    <a:pt x="13579" y="3504"/>
                    <a:pt x="12836" y="3114"/>
                    <a:pt x="12062" y="3114"/>
                  </a:cubicBezTo>
                  <a:cubicBezTo>
                    <a:pt x="11831" y="3114"/>
                    <a:pt x="11599" y="3149"/>
                    <a:pt x="11370" y="3220"/>
                  </a:cubicBezTo>
                  <a:cubicBezTo>
                    <a:pt x="11370" y="3186"/>
                    <a:pt x="11374" y="3152"/>
                    <a:pt x="11374" y="3117"/>
                  </a:cubicBezTo>
                  <a:cubicBezTo>
                    <a:pt x="11374" y="2610"/>
                    <a:pt x="11250" y="2113"/>
                    <a:pt x="11017" y="1668"/>
                  </a:cubicBezTo>
                  <a:lnTo>
                    <a:pt x="10527" y="989"/>
                  </a:lnTo>
                  <a:cubicBezTo>
                    <a:pt x="9929" y="350"/>
                    <a:pt x="9103" y="0"/>
                    <a:pt x="8253" y="0"/>
                  </a:cubicBezTo>
                  <a:close/>
                </a:path>
              </a:pathLst>
            </a:custGeom>
            <a:solidFill>
              <a:srgbClr val="AD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0111;p69"/>
            <p:cNvSpPr/>
            <p:nvPr/>
          </p:nvSpPr>
          <p:spPr>
            <a:xfrm>
              <a:off x="2607439" y="3413090"/>
              <a:ext cx="238872" cy="127020"/>
            </a:xfrm>
            <a:custGeom>
              <a:avLst/>
              <a:gdLst/>
              <a:ahLst/>
              <a:cxnLst/>
              <a:rect l="l" t="t" r="r" b="b"/>
              <a:pathLst>
                <a:path w="9119" h="4849" extrusionOk="0">
                  <a:moveTo>
                    <a:pt x="3955" y="1"/>
                  </a:moveTo>
                  <a:cubicBezTo>
                    <a:pt x="3881" y="1"/>
                    <a:pt x="3807" y="5"/>
                    <a:pt x="3732" y="13"/>
                  </a:cubicBezTo>
                  <a:cubicBezTo>
                    <a:pt x="2745" y="123"/>
                    <a:pt x="1998" y="959"/>
                    <a:pt x="2002" y="1949"/>
                  </a:cubicBezTo>
                  <a:lnTo>
                    <a:pt x="2002" y="2018"/>
                  </a:lnTo>
                  <a:cubicBezTo>
                    <a:pt x="1856" y="1972"/>
                    <a:pt x="1708" y="1950"/>
                    <a:pt x="1564" y="1950"/>
                  </a:cubicBezTo>
                  <a:cubicBezTo>
                    <a:pt x="870" y="1950"/>
                    <a:pt x="245" y="2453"/>
                    <a:pt x="134" y="3180"/>
                  </a:cubicBezTo>
                  <a:cubicBezTo>
                    <a:pt x="1" y="4057"/>
                    <a:pt x="679" y="4848"/>
                    <a:pt x="1567" y="4848"/>
                  </a:cubicBezTo>
                  <a:lnTo>
                    <a:pt x="7553" y="4848"/>
                  </a:lnTo>
                  <a:cubicBezTo>
                    <a:pt x="7555" y="4848"/>
                    <a:pt x="7557" y="4848"/>
                    <a:pt x="7559" y="4848"/>
                  </a:cubicBezTo>
                  <a:cubicBezTo>
                    <a:pt x="8440" y="4848"/>
                    <a:pt x="9119" y="4072"/>
                    <a:pt x="9010" y="3197"/>
                  </a:cubicBezTo>
                  <a:cubicBezTo>
                    <a:pt x="8913" y="2447"/>
                    <a:pt x="8273" y="1915"/>
                    <a:pt x="7555" y="1915"/>
                  </a:cubicBezTo>
                  <a:cubicBezTo>
                    <a:pt x="7432" y="1915"/>
                    <a:pt x="7308" y="1931"/>
                    <a:pt x="7183" y="1963"/>
                  </a:cubicBezTo>
                  <a:cubicBezTo>
                    <a:pt x="6962" y="1642"/>
                    <a:pt x="6600" y="1459"/>
                    <a:pt x="6224" y="1459"/>
                  </a:cubicBezTo>
                  <a:cubicBezTo>
                    <a:pt x="6099" y="1459"/>
                    <a:pt x="5973" y="1479"/>
                    <a:pt x="5850" y="1521"/>
                  </a:cubicBezTo>
                  <a:cubicBezTo>
                    <a:pt x="5647" y="625"/>
                    <a:pt x="4853" y="1"/>
                    <a:pt x="3955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0112;p69"/>
            <p:cNvSpPr/>
            <p:nvPr/>
          </p:nvSpPr>
          <p:spPr>
            <a:xfrm>
              <a:off x="2607360" y="3415133"/>
              <a:ext cx="137629" cy="125160"/>
            </a:xfrm>
            <a:custGeom>
              <a:avLst/>
              <a:gdLst/>
              <a:ahLst/>
              <a:cxnLst/>
              <a:rect l="l" t="t" r="r" b="b"/>
              <a:pathLst>
                <a:path w="5254" h="4778" extrusionOk="0">
                  <a:moveTo>
                    <a:pt x="3427" y="0"/>
                  </a:moveTo>
                  <a:cubicBezTo>
                    <a:pt x="2584" y="237"/>
                    <a:pt x="2001" y="1004"/>
                    <a:pt x="2001" y="1878"/>
                  </a:cubicBezTo>
                  <a:lnTo>
                    <a:pt x="2001" y="1943"/>
                  </a:lnTo>
                  <a:cubicBezTo>
                    <a:pt x="1857" y="1898"/>
                    <a:pt x="1712" y="1877"/>
                    <a:pt x="1569" y="1877"/>
                  </a:cubicBezTo>
                  <a:cubicBezTo>
                    <a:pt x="875" y="1877"/>
                    <a:pt x="247" y="2381"/>
                    <a:pt x="134" y="3108"/>
                  </a:cubicBezTo>
                  <a:cubicBezTo>
                    <a:pt x="0" y="3986"/>
                    <a:pt x="679" y="4777"/>
                    <a:pt x="1570" y="4777"/>
                  </a:cubicBezTo>
                  <a:lnTo>
                    <a:pt x="5253" y="4777"/>
                  </a:lnTo>
                  <a:cubicBezTo>
                    <a:pt x="3951" y="4191"/>
                    <a:pt x="3115" y="2896"/>
                    <a:pt x="3115" y="1470"/>
                  </a:cubicBezTo>
                  <a:cubicBezTo>
                    <a:pt x="3115" y="963"/>
                    <a:pt x="3221" y="463"/>
                    <a:pt x="3427" y="0"/>
                  </a:cubicBezTo>
                  <a:close/>
                </a:path>
              </a:pathLst>
            </a:custGeom>
            <a:solidFill>
              <a:srgbClr val="C9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0113;p69"/>
            <p:cNvSpPr/>
            <p:nvPr/>
          </p:nvSpPr>
          <p:spPr>
            <a:xfrm>
              <a:off x="2481493" y="3381028"/>
              <a:ext cx="133699" cy="122645"/>
            </a:xfrm>
            <a:custGeom>
              <a:avLst/>
              <a:gdLst/>
              <a:ahLst/>
              <a:cxnLst/>
              <a:rect l="l" t="t" r="r" b="b"/>
              <a:pathLst>
                <a:path w="5104" h="4682" extrusionOk="0">
                  <a:moveTo>
                    <a:pt x="2345" y="0"/>
                  </a:moveTo>
                  <a:cubicBezTo>
                    <a:pt x="1049" y="0"/>
                    <a:pt x="1" y="1045"/>
                    <a:pt x="1" y="2341"/>
                  </a:cubicBezTo>
                  <a:cubicBezTo>
                    <a:pt x="1" y="3633"/>
                    <a:pt x="1049" y="4681"/>
                    <a:pt x="2345" y="4681"/>
                  </a:cubicBezTo>
                  <a:lnTo>
                    <a:pt x="4925" y="4681"/>
                  </a:lnTo>
                  <a:cubicBezTo>
                    <a:pt x="4925" y="4441"/>
                    <a:pt x="4987" y="4205"/>
                    <a:pt x="5103" y="3992"/>
                  </a:cubicBezTo>
                  <a:cubicBezTo>
                    <a:pt x="3808" y="2995"/>
                    <a:pt x="2883" y="1590"/>
                    <a:pt x="2485" y="4"/>
                  </a:cubicBezTo>
                  <a:cubicBezTo>
                    <a:pt x="2437" y="0"/>
                    <a:pt x="2389" y="0"/>
                    <a:pt x="2345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0114;p69"/>
            <p:cNvSpPr/>
            <p:nvPr/>
          </p:nvSpPr>
          <p:spPr>
            <a:xfrm>
              <a:off x="2496582" y="3277688"/>
              <a:ext cx="53071" cy="66561"/>
            </a:xfrm>
            <a:custGeom>
              <a:avLst/>
              <a:gdLst/>
              <a:ahLst/>
              <a:cxnLst/>
              <a:rect l="l" t="t" r="r" b="b"/>
              <a:pathLst>
                <a:path w="2026" h="2541" extrusionOk="0">
                  <a:moveTo>
                    <a:pt x="2026" y="1"/>
                  </a:moveTo>
                  <a:lnTo>
                    <a:pt x="2026" y="1"/>
                  </a:lnTo>
                  <a:cubicBezTo>
                    <a:pt x="1796" y="42"/>
                    <a:pt x="1590" y="172"/>
                    <a:pt x="1460" y="364"/>
                  </a:cubicBezTo>
                  <a:cubicBezTo>
                    <a:pt x="1367" y="340"/>
                    <a:pt x="1273" y="328"/>
                    <a:pt x="1181" y="328"/>
                  </a:cubicBezTo>
                  <a:cubicBezTo>
                    <a:pt x="640" y="328"/>
                    <a:pt x="156" y="731"/>
                    <a:pt x="83" y="1296"/>
                  </a:cubicBezTo>
                  <a:cubicBezTo>
                    <a:pt x="0" y="1958"/>
                    <a:pt x="514" y="2540"/>
                    <a:pt x="1183" y="2540"/>
                  </a:cubicBezTo>
                  <a:lnTo>
                    <a:pt x="1700" y="2540"/>
                  </a:lnTo>
                  <a:cubicBezTo>
                    <a:pt x="1693" y="2420"/>
                    <a:pt x="1690" y="2300"/>
                    <a:pt x="1690" y="2180"/>
                  </a:cubicBezTo>
                  <a:cubicBezTo>
                    <a:pt x="1690" y="1440"/>
                    <a:pt x="1803" y="703"/>
                    <a:pt x="2026" y="1"/>
                  </a:cubicBezTo>
                  <a:close/>
                </a:path>
              </a:pathLst>
            </a:custGeom>
            <a:solidFill>
              <a:srgbClr val="DF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115;p69"/>
            <p:cNvSpPr/>
            <p:nvPr/>
          </p:nvSpPr>
          <p:spPr>
            <a:xfrm>
              <a:off x="2471434" y="3239339"/>
              <a:ext cx="388891" cy="307320"/>
            </a:xfrm>
            <a:custGeom>
              <a:avLst/>
              <a:gdLst/>
              <a:ahLst/>
              <a:cxnLst/>
              <a:rect l="l" t="t" r="r" b="b"/>
              <a:pathLst>
                <a:path w="14846" h="11732" extrusionOk="0">
                  <a:moveTo>
                    <a:pt x="4820" y="1"/>
                  </a:moveTo>
                  <a:cubicBezTo>
                    <a:pt x="4119" y="1"/>
                    <a:pt x="3476" y="437"/>
                    <a:pt x="3219" y="1105"/>
                  </a:cubicBezTo>
                  <a:cubicBezTo>
                    <a:pt x="3184" y="1102"/>
                    <a:pt x="3150" y="1098"/>
                    <a:pt x="3112" y="1098"/>
                  </a:cubicBezTo>
                  <a:cubicBezTo>
                    <a:pt x="2801" y="1098"/>
                    <a:pt x="2503" y="1228"/>
                    <a:pt x="2287" y="1455"/>
                  </a:cubicBezTo>
                  <a:cubicBezTo>
                    <a:pt x="2228" y="1447"/>
                    <a:pt x="2169" y="1443"/>
                    <a:pt x="2112" y="1443"/>
                  </a:cubicBezTo>
                  <a:cubicBezTo>
                    <a:pt x="1410" y="1443"/>
                    <a:pt x="809" y="1987"/>
                    <a:pt x="762" y="2709"/>
                  </a:cubicBezTo>
                  <a:cubicBezTo>
                    <a:pt x="710" y="3490"/>
                    <a:pt x="1327" y="4152"/>
                    <a:pt x="2108" y="4152"/>
                  </a:cubicBezTo>
                  <a:lnTo>
                    <a:pt x="3877" y="4152"/>
                  </a:lnTo>
                  <a:cubicBezTo>
                    <a:pt x="4010" y="4148"/>
                    <a:pt x="4113" y="4038"/>
                    <a:pt x="4113" y="3905"/>
                  </a:cubicBezTo>
                  <a:cubicBezTo>
                    <a:pt x="4113" y="3771"/>
                    <a:pt x="4010" y="3662"/>
                    <a:pt x="3877" y="3655"/>
                  </a:cubicBezTo>
                  <a:lnTo>
                    <a:pt x="2108" y="3655"/>
                  </a:lnTo>
                  <a:cubicBezTo>
                    <a:pt x="1598" y="3651"/>
                    <a:pt x="1204" y="3199"/>
                    <a:pt x="1269" y="2692"/>
                  </a:cubicBezTo>
                  <a:cubicBezTo>
                    <a:pt x="1325" y="2255"/>
                    <a:pt x="1698" y="1943"/>
                    <a:pt x="2118" y="1943"/>
                  </a:cubicBezTo>
                  <a:cubicBezTo>
                    <a:pt x="2186" y="1943"/>
                    <a:pt x="2255" y="1951"/>
                    <a:pt x="2324" y="1969"/>
                  </a:cubicBezTo>
                  <a:cubicBezTo>
                    <a:pt x="2344" y="1973"/>
                    <a:pt x="2364" y="1976"/>
                    <a:pt x="2384" y="1976"/>
                  </a:cubicBezTo>
                  <a:cubicBezTo>
                    <a:pt x="2464" y="1976"/>
                    <a:pt x="2542" y="1938"/>
                    <a:pt x="2588" y="1869"/>
                  </a:cubicBezTo>
                  <a:cubicBezTo>
                    <a:pt x="2710" y="1693"/>
                    <a:pt x="2908" y="1594"/>
                    <a:pt x="3112" y="1594"/>
                  </a:cubicBezTo>
                  <a:cubicBezTo>
                    <a:pt x="3179" y="1594"/>
                    <a:pt x="3246" y="1604"/>
                    <a:pt x="3311" y="1626"/>
                  </a:cubicBezTo>
                  <a:cubicBezTo>
                    <a:pt x="3339" y="1635"/>
                    <a:pt x="3366" y="1640"/>
                    <a:pt x="3393" y="1640"/>
                  </a:cubicBezTo>
                  <a:cubicBezTo>
                    <a:pt x="3505" y="1640"/>
                    <a:pt x="3605" y="1564"/>
                    <a:pt x="3630" y="1448"/>
                  </a:cubicBezTo>
                  <a:cubicBezTo>
                    <a:pt x="3757" y="886"/>
                    <a:pt x="4257" y="495"/>
                    <a:pt x="4824" y="495"/>
                  </a:cubicBezTo>
                  <a:cubicBezTo>
                    <a:pt x="4869" y="495"/>
                    <a:pt x="4914" y="497"/>
                    <a:pt x="4960" y="502"/>
                  </a:cubicBezTo>
                  <a:cubicBezTo>
                    <a:pt x="5580" y="571"/>
                    <a:pt x="6046" y="1095"/>
                    <a:pt x="6046" y="1719"/>
                  </a:cubicBezTo>
                  <a:lnTo>
                    <a:pt x="6046" y="1749"/>
                  </a:lnTo>
                  <a:lnTo>
                    <a:pt x="6046" y="1763"/>
                  </a:lnTo>
                  <a:cubicBezTo>
                    <a:pt x="6040" y="1908"/>
                    <a:pt x="6156" y="2018"/>
                    <a:pt x="6292" y="2018"/>
                  </a:cubicBezTo>
                  <a:cubicBezTo>
                    <a:pt x="6317" y="2018"/>
                    <a:pt x="6342" y="2014"/>
                    <a:pt x="6368" y="2006"/>
                  </a:cubicBezTo>
                  <a:cubicBezTo>
                    <a:pt x="6451" y="1981"/>
                    <a:pt x="6535" y="1968"/>
                    <a:pt x="6619" y="1968"/>
                  </a:cubicBezTo>
                  <a:cubicBezTo>
                    <a:pt x="6861" y="1968"/>
                    <a:pt x="7096" y="2072"/>
                    <a:pt x="7259" y="2263"/>
                  </a:cubicBezTo>
                  <a:lnTo>
                    <a:pt x="7235" y="2274"/>
                  </a:lnTo>
                  <a:lnTo>
                    <a:pt x="7187" y="2291"/>
                  </a:lnTo>
                  <a:cubicBezTo>
                    <a:pt x="7163" y="2301"/>
                    <a:pt x="7139" y="2311"/>
                    <a:pt x="7115" y="2322"/>
                  </a:cubicBezTo>
                  <a:cubicBezTo>
                    <a:pt x="7091" y="2335"/>
                    <a:pt x="7057" y="2349"/>
                    <a:pt x="7029" y="2363"/>
                  </a:cubicBezTo>
                  <a:lnTo>
                    <a:pt x="6998" y="2376"/>
                  </a:lnTo>
                  <a:cubicBezTo>
                    <a:pt x="6772" y="2486"/>
                    <a:pt x="6560" y="2623"/>
                    <a:pt x="6365" y="2781"/>
                  </a:cubicBezTo>
                  <a:cubicBezTo>
                    <a:pt x="6101" y="2997"/>
                    <a:pt x="5868" y="3247"/>
                    <a:pt x="5679" y="3531"/>
                  </a:cubicBezTo>
                  <a:lnTo>
                    <a:pt x="5655" y="3569"/>
                  </a:lnTo>
                  <a:cubicBezTo>
                    <a:pt x="5641" y="3593"/>
                    <a:pt x="5624" y="3617"/>
                    <a:pt x="5614" y="3641"/>
                  </a:cubicBezTo>
                  <a:lnTo>
                    <a:pt x="5600" y="3662"/>
                  </a:lnTo>
                  <a:lnTo>
                    <a:pt x="4682" y="3662"/>
                  </a:lnTo>
                  <a:cubicBezTo>
                    <a:pt x="4363" y="3672"/>
                    <a:pt x="4363" y="4141"/>
                    <a:pt x="4682" y="4155"/>
                  </a:cubicBezTo>
                  <a:lnTo>
                    <a:pt x="5354" y="4155"/>
                  </a:lnTo>
                  <a:cubicBezTo>
                    <a:pt x="5323" y="4237"/>
                    <a:pt x="5292" y="4319"/>
                    <a:pt x="5265" y="4405"/>
                  </a:cubicBezTo>
                  <a:cubicBezTo>
                    <a:pt x="5124" y="4376"/>
                    <a:pt x="4983" y="4362"/>
                    <a:pt x="4843" y="4362"/>
                  </a:cubicBezTo>
                  <a:cubicBezTo>
                    <a:pt x="4217" y="4362"/>
                    <a:pt x="3614" y="4643"/>
                    <a:pt x="3208" y="5138"/>
                  </a:cubicBezTo>
                  <a:cubicBezTo>
                    <a:pt x="3043" y="5107"/>
                    <a:pt x="2879" y="5091"/>
                    <a:pt x="2717" y="5091"/>
                  </a:cubicBezTo>
                  <a:cubicBezTo>
                    <a:pt x="1413" y="5091"/>
                    <a:pt x="273" y="6084"/>
                    <a:pt x="145" y="7438"/>
                  </a:cubicBezTo>
                  <a:cubicBezTo>
                    <a:pt x="1" y="8959"/>
                    <a:pt x="1197" y="10272"/>
                    <a:pt x="2722" y="10272"/>
                  </a:cubicBezTo>
                  <a:lnTo>
                    <a:pt x="5073" y="10272"/>
                  </a:lnTo>
                  <a:cubicBezTo>
                    <a:pt x="5193" y="11108"/>
                    <a:pt x="5909" y="11732"/>
                    <a:pt x="6755" y="11732"/>
                  </a:cubicBezTo>
                  <a:lnTo>
                    <a:pt x="11093" y="11732"/>
                  </a:lnTo>
                  <a:cubicBezTo>
                    <a:pt x="11227" y="11728"/>
                    <a:pt x="11330" y="11619"/>
                    <a:pt x="11330" y="11485"/>
                  </a:cubicBezTo>
                  <a:cubicBezTo>
                    <a:pt x="11330" y="11351"/>
                    <a:pt x="11227" y="11242"/>
                    <a:pt x="11093" y="11235"/>
                  </a:cubicBezTo>
                  <a:lnTo>
                    <a:pt x="6759" y="11235"/>
                  </a:lnTo>
                  <a:cubicBezTo>
                    <a:pt x="6097" y="11235"/>
                    <a:pt x="5559" y="10700"/>
                    <a:pt x="5559" y="10035"/>
                  </a:cubicBezTo>
                  <a:lnTo>
                    <a:pt x="5559" y="10018"/>
                  </a:lnTo>
                  <a:lnTo>
                    <a:pt x="5559" y="9967"/>
                  </a:lnTo>
                  <a:lnTo>
                    <a:pt x="5559" y="9963"/>
                  </a:lnTo>
                  <a:cubicBezTo>
                    <a:pt x="5559" y="9943"/>
                    <a:pt x="5563" y="9926"/>
                    <a:pt x="5563" y="9909"/>
                  </a:cubicBezTo>
                  <a:cubicBezTo>
                    <a:pt x="5631" y="9280"/>
                    <a:pt x="6164" y="8835"/>
                    <a:pt x="6758" y="8835"/>
                  </a:cubicBezTo>
                  <a:cubicBezTo>
                    <a:pt x="6877" y="8835"/>
                    <a:pt x="6998" y="8853"/>
                    <a:pt x="7118" y="8891"/>
                  </a:cubicBezTo>
                  <a:cubicBezTo>
                    <a:pt x="7143" y="8899"/>
                    <a:pt x="7168" y="8902"/>
                    <a:pt x="7192" y="8902"/>
                  </a:cubicBezTo>
                  <a:cubicBezTo>
                    <a:pt x="7326" y="8902"/>
                    <a:pt x="7443" y="8790"/>
                    <a:pt x="7441" y="8647"/>
                  </a:cubicBezTo>
                  <a:lnTo>
                    <a:pt x="7441" y="8630"/>
                  </a:lnTo>
                  <a:lnTo>
                    <a:pt x="7441" y="8589"/>
                  </a:lnTo>
                  <a:cubicBezTo>
                    <a:pt x="7437" y="7722"/>
                    <a:pt x="8088" y="6992"/>
                    <a:pt x="8952" y="6896"/>
                  </a:cubicBezTo>
                  <a:cubicBezTo>
                    <a:pt x="9015" y="6889"/>
                    <a:pt x="9079" y="6886"/>
                    <a:pt x="9142" y="6886"/>
                  </a:cubicBezTo>
                  <a:cubicBezTo>
                    <a:pt x="9927" y="6886"/>
                    <a:pt x="10624" y="7429"/>
                    <a:pt x="10799" y="8212"/>
                  </a:cubicBezTo>
                  <a:cubicBezTo>
                    <a:pt x="10826" y="8328"/>
                    <a:pt x="10927" y="8404"/>
                    <a:pt x="11039" y="8404"/>
                  </a:cubicBezTo>
                  <a:cubicBezTo>
                    <a:pt x="11066" y="8404"/>
                    <a:pt x="11094" y="8400"/>
                    <a:pt x="11121" y="8390"/>
                  </a:cubicBezTo>
                  <a:cubicBezTo>
                    <a:pt x="11216" y="8359"/>
                    <a:pt x="11313" y="8344"/>
                    <a:pt x="11409" y="8344"/>
                  </a:cubicBezTo>
                  <a:cubicBezTo>
                    <a:pt x="11706" y="8344"/>
                    <a:pt x="11994" y="8487"/>
                    <a:pt x="12169" y="8743"/>
                  </a:cubicBezTo>
                  <a:cubicBezTo>
                    <a:pt x="12219" y="8812"/>
                    <a:pt x="12297" y="8850"/>
                    <a:pt x="12377" y="8850"/>
                  </a:cubicBezTo>
                  <a:cubicBezTo>
                    <a:pt x="12397" y="8850"/>
                    <a:pt x="12417" y="8848"/>
                    <a:pt x="12437" y="8843"/>
                  </a:cubicBezTo>
                  <a:cubicBezTo>
                    <a:pt x="12536" y="8815"/>
                    <a:pt x="12639" y="8802"/>
                    <a:pt x="12745" y="8802"/>
                  </a:cubicBezTo>
                  <a:cubicBezTo>
                    <a:pt x="12769" y="8802"/>
                    <a:pt x="12793" y="8802"/>
                    <a:pt x="12817" y="8805"/>
                  </a:cubicBezTo>
                  <a:lnTo>
                    <a:pt x="12841" y="8805"/>
                  </a:lnTo>
                  <a:lnTo>
                    <a:pt x="12886" y="8809"/>
                  </a:lnTo>
                  <a:lnTo>
                    <a:pt x="12920" y="8812"/>
                  </a:lnTo>
                  <a:lnTo>
                    <a:pt x="12947" y="8819"/>
                  </a:lnTo>
                  <a:cubicBezTo>
                    <a:pt x="13256" y="8870"/>
                    <a:pt x="13530" y="9038"/>
                    <a:pt x="13718" y="9288"/>
                  </a:cubicBezTo>
                  <a:lnTo>
                    <a:pt x="13722" y="9292"/>
                  </a:lnTo>
                  <a:cubicBezTo>
                    <a:pt x="14318" y="10097"/>
                    <a:pt x="13746" y="11238"/>
                    <a:pt x="12745" y="11238"/>
                  </a:cubicBezTo>
                  <a:lnTo>
                    <a:pt x="11906" y="11238"/>
                  </a:lnTo>
                  <a:cubicBezTo>
                    <a:pt x="11587" y="11252"/>
                    <a:pt x="11587" y="11721"/>
                    <a:pt x="11906" y="11732"/>
                  </a:cubicBezTo>
                  <a:lnTo>
                    <a:pt x="12742" y="11732"/>
                  </a:lnTo>
                  <a:cubicBezTo>
                    <a:pt x="12743" y="11732"/>
                    <a:pt x="12745" y="11732"/>
                    <a:pt x="12747" y="11732"/>
                  </a:cubicBezTo>
                  <a:cubicBezTo>
                    <a:pt x="13998" y="11732"/>
                    <a:pt x="14825" y="10431"/>
                    <a:pt x="14298" y="9295"/>
                  </a:cubicBezTo>
                  <a:cubicBezTo>
                    <a:pt x="14654" y="8843"/>
                    <a:pt x="14846" y="8284"/>
                    <a:pt x="14846" y="7709"/>
                  </a:cubicBezTo>
                  <a:cubicBezTo>
                    <a:pt x="14846" y="6271"/>
                    <a:pt x="13672" y="5146"/>
                    <a:pt x="12289" y="5146"/>
                  </a:cubicBezTo>
                  <a:cubicBezTo>
                    <a:pt x="12139" y="5146"/>
                    <a:pt x="11987" y="5159"/>
                    <a:pt x="11834" y="5186"/>
                  </a:cubicBezTo>
                  <a:cubicBezTo>
                    <a:pt x="11806" y="4714"/>
                    <a:pt x="11676" y="4251"/>
                    <a:pt x="11457" y="3829"/>
                  </a:cubicBezTo>
                  <a:cubicBezTo>
                    <a:pt x="11414" y="3741"/>
                    <a:pt x="11326" y="3689"/>
                    <a:pt x="11235" y="3689"/>
                  </a:cubicBezTo>
                  <a:cubicBezTo>
                    <a:pt x="11195" y="3689"/>
                    <a:pt x="11155" y="3699"/>
                    <a:pt x="11117" y="3720"/>
                  </a:cubicBezTo>
                  <a:cubicBezTo>
                    <a:pt x="10991" y="3785"/>
                    <a:pt x="10946" y="3939"/>
                    <a:pt x="11018" y="4062"/>
                  </a:cubicBezTo>
                  <a:cubicBezTo>
                    <a:pt x="11234" y="4474"/>
                    <a:pt x="11347" y="4929"/>
                    <a:pt x="11347" y="5395"/>
                  </a:cubicBezTo>
                  <a:lnTo>
                    <a:pt x="11347" y="5471"/>
                  </a:lnTo>
                  <a:lnTo>
                    <a:pt x="11347" y="5491"/>
                  </a:lnTo>
                  <a:cubicBezTo>
                    <a:pt x="11341" y="5636"/>
                    <a:pt x="11458" y="5746"/>
                    <a:pt x="11591" y="5746"/>
                  </a:cubicBezTo>
                  <a:cubicBezTo>
                    <a:pt x="11615" y="5746"/>
                    <a:pt x="11641" y="5743"/>
                    <a:pt x="11666" y="5735"/>
                  </a:cubicBezTo>
                  <a:cubicBezTo>
                    <a:pt x="11869" y="5672"/>
                    <a:pt x="12076" y="5641"/>
                    <a:pt x="12281" y="5641"/>
                  </a:cubicBezTo>
                  <a:cubicBezTo>
                    <a:pt x="12922" y="5641"/>
                    <a:pt x="13541" y="5939"/>
                    <a:pt x="13941" y="6468"/>
                  </a:cubicBezTo>
                  <a:cubicBezTo>
                    <a:pt x="14465" y="7171"/>
                    <a:pt x="14493" y="8127"/>
                    <a:pt x="14006" y="8857"/>
                  </a:cubicBezTo>
                  <a:cubicBezTo>
                    <a:pt x="13996" y="8846"/>
                    <a:pt x="13989" y="8836"/>
                    <a:pt x="13979" y="8829"/>
                  </a:cubicBezTo>
                  <a:lnTo>
                    <a:pt x="13948" y="8798"/>
                  </a:lnTo>
                  <a:lnTo>
                    <a:pt x="13927" y="8778"/>
                  </a:lnTo>
                  <a:cubicBezTo>
                    <a:pt x="13914" y="8764"/>
                    <a:pt x="13897" y="8750"/>
                    <a:pt x="13883" y="8737"/>
                  </a:cubicBezTo>
                  <a:lnTo>
                    <a:pt x="13873" y="8730"/>
                  </a:lnTo>
                  <a:cubicBezTo>
                    <a:pt x="13561" y="8456"/>
                    <a:pt x="13160" y="8301"/>
                    <a:pt x="12745" y="8301"/>
                  </a:cubicBezTo>
                  <a:cubicBezTo>
                    <a:pt x="12656" y="8301"/>
                    <a:pt x="12564" y="8312"/>
                    <a:pt x="12474" y="8325"/>
                  </a:cubicBezTo>
                  <a:cubicBezTo>
                    <a:pt x="12203" y="8018"/>
                    <a:pt x="11814" y="7846"/>
                    <a:pt x="11411" y="7846"/>
                  </a:cubicBezTo>
                  <a:cubicBezTo>
                    <a:pt x="11347" y="7846"/>
                    <a:pt x="11282" y="7850"/>
                    <a:pt x="11217" y="7859"/>
                  </a:cubicBezTo>
                  <a:cubicBezTo>
                    <a:pt x="10906" y="6971"/>
                    <a:pt x="10070" y="6388"/>
                    <a:pt x="9147" y="6388"/>
                  </a:cubicBezTo>
                  <a:cubicBezTo>
                    <a:pt x="9062" y="6388"/>
                    <a:pt x="8976" y="6393"/>
                    <a:pt x="8890" y="6403"/>
                  </a:cubicBezTo>
                  <a:cubicBezTo>
                    <a:pt x="7872" y="6519"/>
                    <a:pt x="7067" y="7328"/>
                    <a:pt x="6957" y="8349"/>
                  </a:cubicBezTo>
                  <a:cubicBezTo>
                    <a:pt x="6892" y="8339"/>
                    <a:pt x="6827" y="8336"/>
                    <a:pt x="6762" y="8336"/>
                  </a:cubicBezTo>
                  <a:lnTo>
                    <a:pt x="6676" y="8336"/>
                  </a:lnTo>
                  <a:lnTo>
                    <a:pt x="6645" y="8339"/>
                  </a:lnTo>
                  <a:lnTo>
                    <a:pt x="6598" y="8343"/>
                  </a:lnTo>
                  <a:lnTo>
                    <a:pt x="6556" y="8346"/>
                  </a:lnTo>
                  <a:lnTo>
                    <a:pt x="6515" y="8353"/>
                  </a:lnTo>
                  <a:lnTo>
                    <a:pt x="6471" y="8360"/>
                  </a:lnTo>
                  <a:lnTo>
                    <a:pt x="6440" y="8366"/>
                  </a:lnTo>
                  <a:lnTo>
                    <a:pt x="6388" y="8377"/>
                  </a:lnTo>
                  <a:lnTo>
                    <a:pt x="6365" y="8380"/>
                  </a:lnTo>
                  <a:lnTo>
                    <a:pt x="6310" y="8397"/>
                  </a:lnTo>
                  <a:lnTo>
                    <a:pt x="6293" y="8401"/>
                  </a:lnTo>
                  <a:cubicBezTo>
                    <a:pt x="6272" y="8408"/>
                    <a:pt x="6251" y="8414"/>
                    <a:pt x="6231" y="8421"/>
                  </a:cubicBezTo>
                  <a:lnTo>
                    <a:pt x="6227" y="8421"/>
                  </a:lnTo>
                  <a:cubicBezTo>
                    <a:pt x="5621" y="8620"/>
                    <a:pt x="5179" y="9144"/>
                    <a:pt x="5083" y="9775"/>
                  </a:cubicBezTo>
                  <a:lnTo>
                    <a:pt x="2729" y="9775"/>
                  </a:lnTo>
                  <a:cubicBezTo>
                    <a:pt x="1468" y="9771"/>
                    <a:pt x="494" y="8665"/>
                    <a:pt x="655" y="7414"/>
                  </a:cubicBezTo>
                  <a:cubicBezTo>
                    <a:pt x="790" y="6344"/>
                    <a:pt x="1702" y="5585"/>
                    <a:pt x="2727" y="5585"/>
                  </a:cubicBezTo>
                  <a:cubicBezTo>
                    <a:pt x="2900" y="5585"/>
                    <a:pt x="3076" y="5607"/>
                    <a:pt x="3253" y="5652"/>
                  </a:cubicBezTo>
                  <a:cubicBezTo>
                    <a:pt x="3274" y="5658"/>
                    <a:pt x="3296" y="5661"/>
                    <a:pt x="3317" y="5661"/>
                  </a:cubicBezTo>
                  <a:cubicBezTo>
                    <a:pt x="3398" y="5661"/>
                    <a:pt x="3474" y="5621"/>
                    <a:pt x="3520" y="5553"/>
                  </a:cubicBezTo>
                  <a:cubicBezTo>
                    <a:pt x="3828" y="5106"/>
                    <a:pt x="4332" y="4854"/>
                    <a:pt x="4854" y="4854"/>
                  </a:cubicBezTo>
                  <a:cubicBezTo>
                    <a:pt x="5024" y="4854"/>
                    <a:pt x="5196" y="4881"/>
                    <a:pt x="5364" y="4936"/>
                  </a:cubicBezTo>
                  <a:cubicBezTo>
                    <a:pt x="5391" y="4946"/>
                    <a:pt x="5419" y="4950"/>
                    <a:pt x="5446" y="4950"/>
                  </a:cubicBezTo>
                  <a:cubicBezTo>
                    <a:pt x="5557" y="4950"/>
                    <a:pt x="5658" y="4874"/>
                    <a:pt x="5686" y="4758"/>
                  </a:cubicBezTo>
                  <a:cubicBezTo>
                    <a:pt x="5741" y="4511"/>
                    <a:pt x="5826" y="4275"/>
                    <a:pt x="5943" y="4052"/>
                  </a:cubicBezTo>
                  <a:cubicBezTo>
                    <a:pt x="5950" y="4042"/>
                    <a:pt x="5957" y="4035"/>
                    <a:pt x="5964" y="4021"/>
                  </a:cubicBezTo>
                  <a:cubicBezTo>
                    <a:pt x="6334" y="3346"/>
                    <a:pt x="6957" y="2846"/>
                    <a:pt x="7701" y="2633"/>
                  </a:cubicBezTo>
                  <a:cubicBezTo>
                    <a:pt x="7708" y="2630"/>
                    <a:pt x="7718" y="2630"/>
                    <a:pt x="7725" y="2623"/>
                  </a:cubicBezTo>
                  <a:cubicBezTo>
                    <a:pt x="7972" y="2558"/>
                    <a:pt x="8225" y="2527"/>
                    <a:pt x="8479" y="2527"/>
                  </a:cubicBezTo>
                  <a:cubicBezTo>
                    <a:pt x="8483" y="2527"/>
                    <a:pt x="8487" y="2527"/>
                    <a:pt x="8491" y="2527"/>
                  </a:cubicBezTo>
                  <a:cubicBezTo>
                    <a:pt x="9282" y="2527"/>
                    <a:pt x="10034" y="2856"/>
                    <a:pt x="10573" y="3435"/>
                  </a:cubicBezTo>
                  <a:cubicBezTo>
                    <a:pt x="10622" y="3492"/>
                    <a:pt x="10692" y="3522"/>
                    <a:pt x="10762" y="3522"/>
                  </a:cubicBezTo>
                  <a:cubicBezTo>
                    <a:pt x="10822" y="3522"/>
                    <a:pt x="10882" y="3500"/>
                    <a:pt x="10929" y="3456"/>
                  </a:cubicBezTo>
                  <a:cubicBezTo>
                    <a:pt x="11032" y="3360"/>
                    <a:pt x="11035" y="3195"/>
                    <a:pt x="10932" y="3096"/>
                  </a:cubicBezTo>
                  <a:cubicBezTo>
                    <a:pt x="10293" y="2410"/>
                    <a:pt x="9401" y="2031"/>
                    <a:pt x="8480" y="2031"/>
                  </a:cubicBezTo>
                  <a:cubicBezTo>
                    <a:pt x="8242" y="2031"/>
                    <a:pt x="8001" y="2057"/>
                    <a:pt x="7763" y="2109"/>
                  </a:cubicBezTo>
                  <a:cubicBezTo>
                    <a:pt x="7519" y="1712"/>
                    <a:pt x="7088" y="1468"/>
                    <a:pt x="6622" y="1468"/>
                  </a:cubicBezTo>
                  <a:cubicBezTo>
                    <a:pt x="6591" y="1468"/>
                    <a:pt x="6560" y="1472"/>
                    <a:pt x="6526" y="1472"/>
                  </a:cubicBezTo>
                  <a:cubicBezTo>
                    <a:pt x="6416" y="697"/>
                    <a:pt x="5792" y="98"/>
                    <a:pt x="5014" y="12"/>
                  </a:cubicBezTo>
                  <a:cubicBezTo>
                    <a:pt x="4949" y="4"/>
                    <a:pt x="4884" y="1"/>
                    <a:pt x="48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9614;p69"/>
          <p:cNvGrpSpPr/>
          <p:nvPr/>
        </p:nvGrpSpPr>
        <p:grpSpPr>
          <a:xfrm>
            <a:off x="5003914" y="2304996"/>
            <a:ext cx="660161" cy="599337"/>
            <a:chOff x="1417348" y="2283640"/>
            <a:chExt cx="385276" cy="384123"/>
          </a:xfrm>
        </p:grpSpPr>
        <p:sp>
          <p:nvSpPr>
            <p:cNvPr id="320" name="Google Shape;9615;p69"/>
            <p:cNvSpPr/>
            <p:nvPr/>
          </p:nvSpPr>
          <p:spPr>
            <a:xfrm>
              <a:off x="1515998" y="2478531"/>
              <a:ext cx="106483" cy="57288"/>
            </a:xfrm>
            <a:custGeom>
              <a:avLst/>
              <a:gdLst/>
              <a:ahLst/>
              <a:cxnLst/>
              <a:rect l="l" t="t" r="r" b="b"/>
              <a:pathLst>
                <a:path w="4065" h="2187" extrusionOk="0">
                  <a:moveTo>
                    <a:pt x="2135" y="0"/>
                  </a:moveTo>
                  <a:lnTo>
                    <a:pt x="624" y="686"/>
                  </a:lnTo>
                  <a:lnTo>
                    <a:pt x="0" y="1868"/>
                  </a:lnTo>
                  <a:lnTo>
                    <a:pt x="2032" y="2187"/>
                  </a:lnTo>
                  <a:lnTo>
                    <a:pt x="4064" y="1868"/>
                  </a:lnTo>
                  <a:lnTo>
                    <a:pt x="3441" y="686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9616;p69"/>
            <p:cNvSpPr/>
            <p:nvPr/>
          </p:nvSpPr>
          <p:spPr>
            <a:xfrm>
              <a:off x="1423084" y="2289377"/>
              <a:ext cx="292389" cy="207124"/>
            </a:xfrm>
            <a:custGeom>
              <a:avLst/>
              <a:gdLst/>
              <a:ahLst/>
              <a:cxnLst/>
              <a:rect l="l" t="t" r="r" b="b"/>
              <a:pathLst>
                <a:path w="11162" h="7907" extrusionOk="0">
                  <a:moveTo>
                    <a:pt x="895" y="1"/>
                  </a:moveTo>
                  <a:cubicBezTo>
                    <a:pt x="401" y="1"/>
                    <a:pt x="0" y="402"/>
                    <a:pt x="0" y="895"/>
                  </a:cubicBezTo>
                  <a:lnTo>
                    <a:pt x="0" y="7012"/>
                  </a:lnTo>
                  <a:cubicBezTo>
                    <a:pt x="0" y="7506"/>
                    <a:pt x="401" y="7907"/>
                    <a:pt x="895" y="7907"/>
                  </a:cubicBezTo>
                  <a:lnTo>
                    <a:pt x="10264" y="7907"/>
                  </a:lnTo>
                  <a:cubicBezTo>
                    <a:pt x="10757" y="7907"/>
                    <a:pt x="11161" y="7506"/>
                    <a:pt x="11161" y="7012"/>
                  </a:cubicBezTo>
                  <a:lnTo>
                    <a:pt x="11161" y="895"/>
                  </a:lnTo>
                  <a:cubicBezTo>
                    <a:pt x="11161" y="402"/>
                    <a:pt x="10757" y="1"/>
                    <a:pt x="1026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9617;p69"/>
            <p:cNvSpPr/>
            <p:nvPr/>
          </p:nvSpPr>
          <p:spPr>
            <a:xfrm>
              <a:off x="1423084" y="2289377"/>
              <a:ext cx="34315" cy="207124"/>
            </a:xfrm>
            <a:custGeom>
              <a:avLst/>
              <a:gdLst/>
              <a:ahLst/>
              <a:cxnLst/>
              <a:rect l="l" t="t" r="r" b="b"/>
              <a:pathLst>
                <a:path w="1310" h="7907" extrusionOk="0">
                  <a:moveTo>
                    <a:pt x="895" y="1"/>
                  </a:moveTo>
                  <a:cubicBezTo>
                    <a:pt x="401" y="1"/>
                    <a:pt x="0" y="402"/>
                    <a:pt x="0" y="895"/>
                  </a:cubicBezTo>
                  <a:lnTo>
                    <a:pt x="0" y="7012"/>
                  </a:lnTo>
                  <a:cubicBezTo>
                    <a:pt x="0" y="7506"/>
                    <a:pt x="401" y="7907"/>
                    <a:pt x="895" y="7907"/>
                  </a:cubicBezTo>
                  <a:lnTo>
                    <a:pt x="1309" y="7907"/>
                  </a:lnTo>
                  <a:cubicBezTo>
                    <a:pt x="816" y="7907"/>
                    <a:pt x="415" y="7506"/>
                    <a:pt x="415" y="7012"/>
                  </a:cubicBezTo>
                  <a:lnTo>
                    <a:pt x="415" y="895"/>
                  </a:lnTo>
                  <a:cubicBezTo>
                    <a:pt x="415" y="405"/>
                    <a:pt x="809" y="8"/>
                    <a:pt x="1299" y="1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9618;p69"/>
            <p:cNvSpPr/>
            <p:nvPr/>
          </p:nvSpPr>
          <p:spPr>
            <a:xfrm>
              <a:off x="1498762" y="2527437"/>
              <a:ext cx="140405" cy="16739"/>
            </a:xfrm>
            <a:custGeom>
              <a:avLst/>
              <a:gdLst/>
              <a:ahLst/>
              <a:cxnLst/>
              <a:rect l="l" t="t" r="r" b="b"/>
              <a:pathLst>
                <a:path w="5360" h="639" extrusionOk="0">
                  <a:moveTo>
                    <a:pt x="317" y="1"/>
                  </a:moveTo>
                  <a:cubicBezTo>
                    <a:pt x="141" y="1"/>
                    <a:pt x="0" y="142"/>
                    <a:pt x="0" y="320"/>
                  </a:cubicBezTo>
                  <a:cubicBezTo>
                    <a:pt x="0" y="497"/>
                    <a:pt x="141" y="638"/>
                    <a:pt x="317" y="638"/>
                  </a:cubicBezTo>
                  <a:cubicBezTo>
                    <a:pt x="321" y="638"/>
                    <a:pt x="325" y="638"/>
                    <a:pt x="329" y="638"/>
                  </a:cubicBezTo>
                  <a:lnTo>
                    <a:pt x="5051" y="638"/>
                  </a:lnTo>
                  <a:cubicBezTo>
                    <a:pt x="5223" y="631"/>
                    <a:pt x="5360" y="491"/>
                    <a:pt x="5360" y="320"/>
                  </a:cubicBezTo>
                  <a:cubicBezTo>
                    <a:pt x="5360" y="148"/>
                    <a:pt x="5223" y="8"/>
                    <a:pt x="5051" y="1"/>
                  </a:cubicBezTo>
                  <a:lnTo>
                    <a:pt x="329" y="1"/>
                  </a:lnTo>
                  <a:cubicBezTo>
                    <a:pt x="325" y="1"/>
                    <a:pt x="321" y="1"/>
                    <a:pt x="317" y="1"/>
                  </a:cubicBez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9619;p69"/>
            <p:cNvSpPr/>
            <p:nvPr/>
          </p:nvSpPr>
          <p:spPr>
            <a:xfrm>
              <a:off x="1438068" y="2306273"/>
              <a:ext cx="262422" cy="153162"/>
            </a:xfrm>
            <a:custGeom>
              <a:avLst/>
              <a:gdLst/>
              <a:ahLst/>
              <a:cxnLst/>
              <a:rect l="l" t="t" r="r" b="b"/>
              <a:pathLst>
                <a:path w="10018" h="5847" extrusionOk="0">
                  <a:moveTo>
                    <a:pt x="727" y="0"/>
                  </a:moveTo>
                  <a:cubicBezTo>
                    <a:pt x="326" y="0"/>
                    <a:pt x="1" y="326"/>
                    <a:pt x="1" y="727"/>
                  </a:cubicBezTo>
                  <a:lnTo>
                    <a:pt x="1" y="5120"/>
                  </a:lnTo>
                  <a:cubicBezTo>
                    <a:pt x="1" y="5521"/>
                    <a:pt x="326" y="5846"/>
                    <a:pt x="727" y="5846"/>
                  </a:cubicBezTo>
                  <a:lnTo>
                    <a:pt x="9287" y="5846"/>
                  </a:lnTo>
                  <a:cubicBezTo>
                    <a:pt x="9688" y="5846"/>
                    <a:pt x="10017" y="5521"/>
                    <a:pt x="10014" y="5116"/>
                  </a:cubicBezTo>
                  <a:lnTo>
                    <a:pt x="10014" y="727"/>
                  </a:lnTo>
                  <a:cubicBezTo>
                    <a:pt x="10014" y="326"/>
                    <a:pt x="9688" y="0"/>
                    <a:pt x="9287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9620;p69"/>
            <p:cNvSpPr/>
            <p:nvPr/>
          </p:nvSpPr>
          <p:spPr>
            <a:xfrm>
              <a:off x="1537714" y="2425748"/>
              <a:ext cx="240601" cy="192114"/>
            </a:xfrm>
            <a:custGeom>
              <a:avLst/>
              <a:gdLst/>
              <a:ahLst/>
              <a:cxnLst/>
              <a:rect l="l" t="t" r="r" b="b"/>
              <a:pathLst>
                <a:path w="9185" h="7334" extrusionOk="0">
                  <a:moveTo>
                    <a:pt x="953" y="0"/>
                  </a:moveTo>
                  <a:cubicBezTo>
                    <a:pt x="425" y="0"/>
                    <a:pt x="0" y="429"/>
                    <a:pt x="0" y="953"/>
                  </a:cubicBezTo>
                  <a:lnTo>
                    <a:pt x="0" y="7334"/>
                  </a:lnTo>
                  <a:lnTo>
                    <a:pt x="9184" y="7334"/>
                  </a:lnTo>
                  <a:lnTo>
                    <a:pt x="9184" y="953"/>
                  </a:lnTo>
                  <a:cubicBezTo>
                    <a:pt x="9184" y="429"/>
                    <a:pt x="8759" y="0"/>
                    <a:pt x="8235" y="0"/>
                  </a:cubicBezTo>
                  <a:close/>
                </a:path>
              </a:pathLst>
            </a:custGeom>
            <a:solidFill>
              <a:srgbClr val="CBD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9621;p69"/>
            <p:cNvSpPr/>
            <p:nvPr/>
          </p:nvSpPr>
          <p:spPr>
            <a:xfrm>
              <a:off x="1555212" y="2446914"/>
              <a:ext cx="205683" cy="141139"/>
            </a:xfrm>
            <a:custGeom>
              <a:avLst/>
              <a:gdLst/>
              <a:ahLst/>
              <a:cxnLst/>
              <a:rect l="l" t="t" r="r" b="b"/>
              <a:pathLst>
                <a:path w="7852" h="5388" extrusionOk="0">
                  <a:moveTo>
                    <a:pt x="439" y="1"/>
                  </a:moveTo>
                  <a:cubicBezTo>
                    <a:pt x="196" y="1"/>
                    <a:pt x="1" y="200"/>
                    <a:pt x="1" y="443"/>
                  </a:cubicBezTo>
                  <a:lnTo>
                    <a:pt x="1" y="4949"/>
                  </a:lnTo>
                  <a:cubicBezTo>
                    <a:pt x="1" y="5193"/>
                    <a:pt x="196" y="5388"/>
                    <a:pt x="439" y="5388"/>
                  </a:cubicBezTo>
                  <a:lnTo>
                    <a:pt x="7409" y="5388"/>
                  </a:lnTo>
                  <a:cubicBezTo>
                    <a:pt x="7653" y="5388"/>
                    <a:pt x="7851" y="5193"/>
                    <a:pt x="7851" y="4949"/>
                  </a:cubicBezTo>
                  <a:lnTo>
                    <a:pt x="7851" y="443"/>
                  </a:lnTo>
                  <a:cubicBezTo>
                    <a:pt x="7851" y="200"/>
                    <a:pt x="7653" y="1"/>
                    <a:pt x="7413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9622;p69"/>
            <p:cNvSpPr/>
            <p:nvPr/>
          </p:nvSpPr>
          <p:spPr>
            <a:xfrm>
              <a:off x="1537714" y="2425748"/>
              <a:ext cx="33870" cy="192114"/>
            </a:xfrm>
            <a:custGeom>
              <a:avLst/>
              <a:gdLst/>
              <a:ahLst/>
              <a:cxnLst/>
              <a:rect l="l" t="t" r="r" b="b"/>
              <a:pathLst>
                <a:path w="1293" h="7334" extrusionOk="0">
                  <a:moveTo>
                    <a:pt x="953" y="0"/>
                  </a:moveTo>
                  <a:cubicBezTo>
                    <a:pt x="425" y="0"/>
                    <a:pt x="0" y="429"/>
                    <a:pt x="0" y="953"/>
                  </a:cubicBezTo>
                  <a:lnTo>
                    <a:pt x="0" y="7334"/>
                  </a:lnTo>
                  <a:lnTo>
                    <a:pt x="340" y="7334"/>
                  </a:lnTo>
                  <a:lnTo>
                    <a:pt x="340" y="953"/>
                  </a:lnTo>
                  <a:cubicBezTo>
                    <a:pt x="340" y="429"/>
                    <a:pt x="765" y="4"/>
                    <a:pt x="1292" y="4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9623;p69"/>
            <p:cNvSpPr/>
            <p:nvPr/>
          </p:nvSpPr>
          <p:spPr>
            <a:xfrm>
              <a:off x="1537714" y="2594758"/>
              <a:ext cx="240601" cy="23104"/>
            </a:xfrm>
            <a:custGeom>
              <a:avLst/>
              <a:gdLst/>
              <a:ahLst/>
              <a:cxnLst/>
              <a:rect l="l" t="t" r="r" b="b"/>
              <a:pathLst>
                <a:path w="9185" h="882" extrusionOk="0">
                  <a:moveTo>
                    <a:pt x="0" y="1"/>
                  </a:moveTo>
                  <a:lnTo>
                    <a:pt x="0" y="882"/>
                  </a:lnTo>
                  <a:lnTo>
                    <a:pt x="9184" y="882"/>
                  </a:lnTo>
                  <a:lnTo>
                    <a:pt x="9184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9624;p69"/>
            <p:cNvSpPr/>
            <p:nvPr/>
          </p:nvSpPr>
          <p:spPr>
            <a:xfrm>
              <a:off x="1519141" y="2605079"/>
              <a:ext cx="277850" cy="25435"/>
            </a:xfrm>
            <a:custGeom>
              <a:avLst/>
              <a:gdLst/>
              <a:ahLst/>
              <a:cxnLst/>
              <a:rect l="l" t="t" r="r" b="b"/>
              <a:pathLst>
                <a:path w="10607" h="971" extrusionOk="0">
                  <a:moveTo>
                    <a:pt x="240" y="1"/>
                  </a:moveTo>
                  <a:cubicBezTo>
                    <a:pt x="106" y="1"/>
                    <a:pt x="0" y="111"/>
                    <a:pt x="0" y="241"/>
                  </a:cubicBezTo>
                  <a:cubicBezTo>
                    <a:pt x="0" y="645"/>
                    <a:pt x="326" y="971"/>
                    <a:pt x="727" y="971"/>
                  </a:cubicBezTo>
                  <a:lnTo>
                    <a:pt x="9876" y="971"/>
                  </a:lnTo>
                  <a:cubicBezTo>
                    <a:pt x="10280" y="971"/>
                    <a:pt x="10606" y="645"/>
                    <a:pt x="10606" y="241"/>
                  </a:cubicBezTo>
                  <a:cubicBezTo>
                    <a:pt x="10606" y="111"/>
                    <a:pt x="10496" y="1"/>
                    <a:pt x="10366" y="1"/>
                  </a:cubicBezTo>
                  <a:close/>
                </a:path>
              </a:pathLst>
            </a:custGeom>
            <a:solidFill>
              <a:srgbClr val="CBD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9625;p69"/>
            <p:cNvSpPr/>
            <p:nvPr/>
          </p:nvSpPr>
          <p:spPr>
            <a:xfrm>
              <a:off x="1519037" y="2605079"/>
              <a:ext cx="50844" cy="25435"/>
            </a:xfrm>
            <a:custGeom>
              <a:avLst/>
              <a:gdLst/>
              <a:ahLst/>
              <a:cxnLst/>
              <a:rect l="l" t="t" r="r" b="b"/>
              <a:pathLst>
                <a:path w="1941" h="971" extrusionOk="0">
                  <a:moveTo>
                    <a:pt x="241" y="1"/>
                  </a:moveTo>
                  <a:cubicBezTo>
                    <a:pt x="110" y="1"/>
                    <a:pt x="1" y="107"/>
                    <a:pt x="1" y="241"/>
                  </a:cubicBezTo>
                  <a:cubicBezTo>
                    <a:pt x="1" y="642"/>
                    <a:pt x="330" y="971"/>
                    <a:pt x="731" y="971"/>
                  </a:cubicBezTo>
                  <a:lnTo>
                    <a:pt x="1940" y="971"/>
                  </a:lnTo>
                  <a:cubicBezTo>
                    <a:pt x="1536" y="971"/>
                    <a:pt x="1210" y="642"/>
                    <a:pt x="1210" y="241"/>
                  </a:cubicBezTo>
                  <a:cubicBezTo>
                    <a:pt x="1210" y="107"/>
                    <a:pt x="1320" y="1"/>
                    <a:pt x="1450" y="1"/>
                  </a:cubicBez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9626;p69"/>
            <p:cNvSpPr/>
            <p:nvPr/>
          </p:nvSpPr>
          <p:spPr>
            <a:xfrm>
              <a:off x="1662297" y="2559841"/>
              <a:ext cx="71565" cy="102187"/>
            </a:xfrm>
            <a:custGeom>
              <a:avLst/>
              <a:gdLst/>
              <a:ahLst/>
              <a:cxnLst/>
              <a:rect l="l" t="t" r="r" b="b"/>
              <a:pathLst>
                <a:path w="2732" h="3901" extrusionOk="0">
                  <a:moveTo>
                    <a:pt x="429" y="1"/>
                  </a:moveTo>
                  <a:cubicBezTo>
                    <a:pt x="193" y="1"/>
                    <a:pt x="1" y="193"/>
                    <a:pt x="1" y="429"/>
                  </a:cubicBezTo>
                  <a:lnTo>
                    <a:pt x="1" y="3472"/>
                  </a:lnTo>
                  <a:cubicBezTo>
                    <a:pt x="1" y="3709"/>
                    <a:pt x="193" y="3901"/>
                    <a:pt x="429" y="3901"/>
                  </a:cubicBezTo>
                  <a:lnTo>
                    <a:pt x="2304" y="3901"/>
                  </a:lnTo>
                  <a:cubicBezTo>
                    <a:pt x="2540" y="3901"/>
                    <a:pt x="2732" y="3709"/>
                    <a:pt x="2732" y="3472"/>
                  </a:cubicBezTo>
                  <a:lnTo>
                    <a:pt x="2732" y="429"/>
                  </a:lnTo>
                  <a:cubicBezTo>
                    <a:pt x="2732" y="193"/>
                    <a:pt x="2540" y="1"/>
                    <a:pt x="2304" y="1"/>
                  </a:cubicBez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9627;p69"/>
            <p:cNvSpPr/>
            <p:nvPr/>
          </p:nvSpPr>
          <p:spPr>
            <a:xfrm>
              <a:off x="1662219" y="2580849"/>
              <a:ext cx="71748" cy="60275"/>
            </a:xfrm>
            <a:custGeom>
              <a:avLst/>
              <a:gdLst/>
              <a:ahLst/>
              <a:cxnLst/>
              <a:rect l="l" t="t" r="r" b="b"/>
              <a:pathLst>
                <a:path w="2739" h="2301" extrusionOk="0">
                  <a:moveTo>
                    <a:pt x="333" y="1"/>
                  </a:moveTo>
                  <a:cubicBezTo>
                    <a:pt x="151" y="1"/>
                    <a:pt x="0" y="148"/>
                    <a:pt x="0" y="330"/>
                  </a:cubicBezTo>
                  <a:lnTo>
                    <a:pt x="0" y="1971"/>
                  </a:lnTo>
                  <a:cubicBezTo>
                    <a:pt x="0" y="2153"/>
                    <a:pt x="151" y="2300"/>
                    <a:pt x="333" y="2300"/>
                  </a:cubicBezTo>
                  <a:lnTo>
                    <a:pt x="2406" y="2300"/>
                  </a:lnTo>
                  <a:cubicBezTo>
                    <a:pt x="2588" y="2300"/>
                    <a:pt x="2738" y="2153"/>
                    <a:pt x="2738" y="1971"/>
                  </a:cubicBezTo>
                  <a:lnTo>
                    <a:pt x="2738" y="333"/>
                  </a:lnTo>
                  <a:cubicBezTo>
                    <a:pt x="2738" y="148"/>
                    <a:pt x="2591" y="1"/>
                    <a:pt x="2406" y="1"/>
                  </a:cubicBezTo>
                  <a:close/>
                </a:path>
              </a:pathLst>
            </a:custGeom>
            <a:solidFill>
              <a:srgbClr val="CED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9628;p69"/>
            <p:cNvSpPr/>
            <p:nvPr/>
          </p:nvSpPr>
          <p:spPr>
            <a:xfrm>
              <a:off x="1417348" y="2283640"/>
              <a:ext cx="385276" cy="384123"/>
            </a:xfrm>
            <a:custGeom>
              <a:avLst/>
              <a:gdLst/>
              <a:ahLst/>
              <a:cxnLst/>
              <a:rect l="l" t="t" r="r" b="b"/>
              <a:pathLst>
                <a:path w="14708" h="14664" extrusionOk="0">
                  <a:moveTo>
                    <a:pt x="10078" y="1080"/>
                  </a:moveTo>
                  <a:cubicBezTo>
                    <a:pt x="10359" y="1080"/>
                    <a:pt x="10589" y="1310"/>
                    <a:pt x="10589" y="1591"/>
                  </a:cubicBezTo>
                  <a:lnTo>
                    <a:pt x="10589" y="5209"/>
                  </a:lnTo>
                  <a:lnTo>
                    <a:pt x="5548" y="5209"/>
                  </a:lnTo>
                  <a:cubicBezTo>
                    <a:pt x="4900" y="5209"/>
                    <a:pt x="4380" y="5734"/>
                    <a:pt x="4376" y="6378"/>
                  </a:cubicBezTo>
                  <a:lnTo>
                    <a:pt x="4376" y="6491"/>
                  </a:lnTo>
                  <a:lnTo>
                    <a:pt x="1518" y="6491"/>
                  </a:lnTo>
                  <a:cubicBezTo>
                    <a:pt x="1237" y="6491"/>
                    <a:pt x="1008" y="6261"/>
                    <a:pt x="1008" y="5980"/>
                  </a:cubicBezTo>
                  <a:lnTo>
                    <a:pt x="1008" y="1591"/>
                  </a:lnTo>
                  <a:cubicBezTo>
                    <a:pt x="1008" y="1310"/>
                    <a:pt x="1237" y="1080"/>
                    <a:pt x="1518" y="1080"/>
                  </a:cubicBezTo>
                  <a:close/>
                  <a:moveTo>
                    <a:pt x="4376" y="8619"/>
                  </a:moveTo>
                  <a:lnTo>
                    <a:pt x="4376" y="9088"/>
                  </a:lnTo>
                  <a:lnTo>
                    <a:pt x="4129" y="9088"/>
                  </a:lnTo>
                  <a:lnTo>
                    <a:pt x="4376" y="8619"/>
                  </a:lnTo>
                  <a:close/>
                  <a:moveTo>
                    <a:pt x="4376" y="9527"/>
                  </a:moveTo>
                  <a:lnTo>
                    <a:pt x="4376" y="9726"/>
                  </a:lnTo>
                  <a:lnTo>
                    <a:pt x="3434" y="9726"/>
                  </a:lnTo>
                  <a:cubicBezTo>
                    <a:pt x="3379" y="9726"/>
                    <a:pt x="3334" y="9681"/>
                    <a:pt x="3334" y="9627"/>
                  </a:cubicBezTo>
                  <a:cubicBezTo>
                    <a:pt x="3334" y="9572"/>
                    <a:pt x="3379" y="9527"/>
                    <a:pt x="3434" y="9527"/>
                  </a:cubicBezTo>
                  <a:close/>
                  <a:moveTo>
                    <a:pt x="11655" y="10764"/>
                  </a:moveTo>
                  <a:cubicBezTo>
                    <a:pt x="11771" y="10768"/>
                    <a:pt x="11864" y="10860"/>
                    <a:pt x="11867" y="10977"/>
                  </a:cubicBezTo>
                  <a:lnTo>
                    <a:pt x="11867" y="11141"/>
                  </a:lnTo>
                  <a:cubicBezTo>
                    <a:pt x="11829" y="11134"/>
                    <a:pt x="11792" y="11131"/>
                    <a:pt x="11754" y="11131"/>
                  </a:cubicBezTo>
                  <a:lnTo>
                    <a:pt x="9681" y="11131"/>
                  </a:lnTo>
                  <a:cubicBezTo>
                    <a:pt x="9643" y="11131"/>
                    <a:pt x="9605" y="11134"/>
                    <a:pt x="9568" y="11141"/>
                  </a:cubicBezTo>
                  <a:lnTo>
                    <a:pt x="9568" y="10977"/>
                  </a:lnTo>
                  <a:cubicBezTo>
                    <a:pt x="9571" y="10860"/>
                    <a:pt x="9664" y="10768"/>
                    <a:pt x="9780" y="10764"/>
                  </a:cubicBezTo>
                  <a:close/>
                  <a:moveTo>
                    <a:pt x="12830" y="5645"/>
                  </a:moveTo>
                  <a:cubicBezTo>
                    <a:pt x="13234" y="5645"/>
                    <a:pt x="13560" y="5974"/>
                    <a:pt x="13560" y="6378"/>
                  </a:cubicBezTo>
                  <a:lnTo>
                    <a:pt x="13560" y="12056"/>
                  </a:lnTo>
                  <a:lnTo>
                    <a:pt x="12302" y="12056"/>
                  </a:lnTo>
                  <a:lnTo>
                    <a:pt x="12302" y="11840"/>
                  </a:lnTo>
                  <a:lnTo>
                    <a:pt x="12676" y="11840"/>
                  </a:lnTo>
                  <a:cubicBezTo>
                    <a:pt x="13039" y="11840"/>
                    <a:pt x="13334" y="11546"/>
                    <a:pt x="13334" y="11182"/>
                  </a:cubicBezTo>
                  <a:lnTo>
                    <a:pt x="13334" y="7728"/>
                  </a:lnTo>
                  <a:cubicBezTo>
                    <a:pt x="13334" y="7582"/>
                    <a:pt x="13225" y="7510"/>
                    <a:pt x="13116" y="7510"/>
                  </a:cubicBezTo>
                  <a:cubicBezTo>
                    <a:pt x="13007" y="7510"/>
                    <a:pt x="12899" y="7582"/>
                    <a:pt x="12899" y="7728"/>
                  </a:cubicBezTo>
                  <a:lnTo>
                    <a:pt x="12899" y="11182"/>
                  </a:lnTo>
                  <a:cubicBezTo>
                    <a:pt x="12895" y="11302"/>
                    <a:pt x="12796" y="11405"/>
                    <a:pt x="12672" y="11405"/>
                  </a:cubicBezTo>
                  <a:lnTo>
                    <a:pt x="12306" y="11405"/>
                  </a:lnTo>
                  <a:lnTo>
                    <a:pt x="12306" y="10977"/>
                  </a:lnTo>
                  <a:cubicBezTo>
                    <a:pt x="12306" y="10617"/>
                    <a:pt x="12014" y="10326"/>
                    <a:pt x="11658" y="10326"/>
                  </a:cubicBezTo>
                  <a:lnTo>
                    <a:pt x="9780" y="10326"/>
                  </a:lnTo>
                  <a:cubicBezTo>
                    <a:pt x="9420" y="10326"/>
                    <a:pt x="9133" y="10617"/>
                    <a:pt x="9133" y="10977"/>
                  </a:cubicBezTo>
                  <a:lnTo>
                    <a:pt x="9133" y="11405"/>
                  </a:lnTo>
                  <a:lnTo>
                    <a:pt x="5706" y="11405"/>
                  </a:lnTo>
                  <a:cubicBezTo>
                    <a:pt x="5582" y="11405"/>
                    <a:pt x="5483" y="11302"/>
                    <a:pt x="5483" y="11182"/>
                  </a:cubicBezTo>
                  <a:lnTo>
                    <a:pt x="5483" y="6676"/>
                  </a:lnTo>
                  <a:cubicBezTo>
                    <a:pt x="5483" y="6553"/>
                    <a:pt x="5582" y="6453"/>
                    <a:pt x="5706" y="6453"/>
                  </a:cubicBezTo>
                  <a:lnTo>
                    <a:pt x="12676" y="6453"/>
                  </a:lnTo>
                  <a:cubicBezTo>
                    <a:pt x="12796" y="6453"/>
                    <a:pt x="12895" y="6553"/>
                    <a:pt x="12899" y="6676"/>
                  </a:cubicBezTo>
                  <a:lnTo>
                    <a:pt x="12899" y="6854"/>
                  </a:lnTo>
                  <a:cubicBezTo>
                    <a:pt x="12899" y="6974"/>
                    <a:pt x="12995" y="7074"/>
                    <a:pt x="13114" y="7074"/>
                  </a:cubicBezTo>
                  <a:cubicBezTo>
                    <a:pt x="13234" y="7074"/>
                    <a:pt x="13334" y="6974"/>
                    <a:pt x="13334" y="6854"/>
                  </a:cubicBezTo>
                  <a:lnTo>
                    <a:pt x="13334" y="6676"/>
                  </a:lnTo>
                  <a:cubicBezTo>
                    <a:pt x="13334" y="6309"/>
                    <a:pt x="13039" y="6015"/>
                    <a:pt x="12676" y="6015"/>
                  </a:cubicBezTo>
                  <a:lnTo>
                    <a:pt x="5702" y="6015"/>
                  </a:lnTo>
                  <a:cubicBezTo>
                    <a:pt x="5339" y="6015"/>
                    <a:pt x="5044" y="6309"/>
                    <a:pt x="5044" y="6676"/>
                  </a:cubicBezTo>
                  <a:lnTo>
                    <a:pt x="5044" y="11182"/>
                  </a:lnTo>
                  <a:cubicBezTo>
                    <a:pt x="5044" y="11546"/>
                    <a:pt x="5339" y="11840"/>
                    <a:pt x="5702" y="11840"/>
                  </a:cubicBezTo>
                  <a:lnTo>
                    <a:pt x="9129" y="11840"/>
                  </a:lnTo>
                  <a:lnTo>
                    <a:pt x="9129" y="12056"/>
                  </a:lnTo>
                  <a:lnTo>
                    <a:pt x="4815" y="12056"/>
                  </a:lnTo>
                  <a:lnTo>
                    <a:pt x="4815" y="6378"/>
                  </a:lnTo>
                  <a:cubicBezTo>
                    <a:pt x="4815" y="5974"/>
                    <a:pt x="5144" y="5645"/>
                    <a:pt x="5548" y="5645"/>
                  </a:cubicBezTo>
                  <a:close/>
                  <a:moveTo>
                    <a:pt x="9133" y="12491"/>
                  </a:moveTo>
                  <a:lnTo>
                    <a:pt x="9133" y="13022"/>
                  </a:lnTo>
                  <a:lnTo>
                    <a:pt x="4613" y="13022"/>
                  </a:lnTo>
                  <a:cubicBezTo>
                    <a:pt x="4476" y="13022"/>
                    <a:pt x="4349" y="12968"/>
                    <a:pt x="4253" y="12872"/>
                  </a:cubicBezTo>
                  <a:cubicBezTo>
                    <a:pt x="4157" y="12776"/>
                    <a:pt x="4102" y="12646"/>
                    <a:pt x="4102" y="12512"/>
                  </a:cubicBezTo>
                  <a:cubicBezTo>
                    <a:pt x="4102" y="12502"/>
                    <a:pt x="4112" y="12491"/>
                    <a:pt x="4126" y="12491"/>
                  </a:cubicBezTo>
                  <a:close/>
                  <a:moveTo>
                    <a:pt x="14252" y="12491"/>
                  </a:moveTo>
                  <a:cubicBezTo>
                    <a:pt x="14256" y="12491"/>
                    <a:pt x="14262" y="12495"/>
                    <a:pt x="14266" y="12498"/>
                  </a:cubicBezTo>
                  <a:cubicBezTo>
                    <a:pt x="14269" y="12502"/>
                    <a:pt x="14273" y="12505"/>
                    <a:pt x="14273" y="12512"/>
                  </a:cubicBezTo>
                  <a:cubicBezTo>
                    <a:pt x="14273" y="12793"/>
                    <a:pt x="14043" y="13022"/>
                    <a:pt x="13762" y="13022"/>
                  </a:cubicBezTo>
                  <a:lnTo>
                    <a:pt x="13762" y="13019"/>
                  </a:lnTo>
                  <a:lnTo>
                    <a:pt x="12302" y="13019"/>
                  </a:lnTo>
                  <a:lnTo>
                    <a:pt x="12302" y="12491"/>
                  </a:lnTo>
                  <a:close/>
                  <a:moveTo>
                    <a:pt x="11754" y="11566"/>
                  </a:moveTo>
                  <a:cubicBezTo>
                    <a:pt x="11816" y="11566"/>
                    <a:pt x="11867" y="11617"/>
                    <a:pt x="11867" y="11679"/>
                  </a:cubicBezTo>
                  <a:lnTo>
                    <a:pt x="11867" y="13317"/>
                  </a:lnTo>
                  <a:cubicBezTo>
                    <a:pt x="11867" y="13379"/>
                    <a:pt x="11816" y="13430"/>
                    <a:pt x="11754" y="13430"/>
                  </a:cubicBezTo>
                  <a:lnTo>
                    <a:pt x="9681" y="13430"/>
                  </a:lnTo>
                  <a:cubicBezTo>
                    <a:pt x="9619" y="13430"/>
                    <a:pt x="9568" y="13379"/>
                    <a:pt x="9568" y="13317"/>
                  </a:cubicBezTo>
                  <a:lnTo>
                    <a:pt x="9568" y="13242"/>
                  </a:lnTo>
                  <a:lnTo>
                    <a:pt x="9568" y="11679"/>
                  </a:lnTo>
                  <a:cubicBezTo>
                    <a:pt x="9568" y="11617"/>
                    <a:pt x="9619" y="11566"/>
                    <a:pt x="9681" y="11566"/>
                  </a:cubicBezTo>
                  <a:close/>
                  <a:moveTo>
                    <a:pt x="11867" y="13852"/>
                  </a:moveTo>
                  <a:lnTo>
                    <a:pt x="11867" y="14016"/>
                  </a:lnTo>
                  <a:cubicBezTo>
                    <a:pt x="11867" y="14133"/>
                    <a:pt x="11771" y="14229"/>
                    <a:pt x="11655" y="14229"/>
                  </a:cubicBezTo>
                  <a:lnTo>
                    <a:pt x="9780" y="14229"/>
                  </a:lnTo>
                  <a:cubicBezTo>
                    <a:pt x="9664" y="14225"/>
                    <a:pt x="9571" y="14133"/>
                    <a:pt x="9568" y="14016"/>
                  </a:cubicBezTo>
                  <a:lnTo>
                    <a:pt x="9568" y="13852"/>
                  </a:lnTo>
                  <a:cubicBezTo>
                    <a:pt x="9605" y="13859"/>
                    <a:pt x="9643" y="13865"/>
                    <a:pt x="9681" y="13865"/>
                  </a:cubicBezTo>
                  <a:lnTo>
                    <a:pt x="11754" y="13865"/>
                  </a:lnTo>
                  <a:cubicBezTo>
                    <a:pt x="11792" y="13865"/>
                    <a:pt x="11829" y="13859"/>
                    <a:pt x="11867" y="13852"/>
                  </a:cubicBezTo>
                  <a:close/>
                  <a:moveTo>
                    <a:pt x="1114" y="1"/>
                  </a:moveTo>
                  <a:cubicBezTo>
                    <a:pt x="500" y="1"/>
                    <a:pt x="0" y="501"/>
                    <a:pt x="0" y="1114"/>
                  </a:cubicBezTo>
                  <a:lnTo>
                    <a:pt x="0" y="7231"/>
                  </a:lnTo>
                  <a:cubicBezTo>
                    <a:pt x="0" y="7845"/>
                    <a:pt x="500" y="8345"/>
                    <a:pt x="1114" y="8345"/>
                  </a:cubicBezTo>
                  <a:lnTo>
                    <a:pt x="1731" y="8345"/>
                  </a:lnTo>
                  <a:cubicBezTo>
                    <a:pt x="1851" y="8345"/>
                    <a:pt x="1947" y="8246"/>
                    <a:pt x="1947" y="8126"/>
                  </a:cubicBezTo>
                  <a:cubicBezTo>
                    <a:pt x="1947" y="8006"/>
                    <a:pt x="1851" y="7906"/>
                    <a:pt x="1731" y="7906"/>
                  </a:cubicBezTo>
                  <a:lnTo>
                    <a:pt x="1114" y="7906"/>
                  </a:lnTo>
                  <a:cubicBezTo>
                    <a:pt x="740" y="7906"/>
                    <a:pt x="439" y="7605"/>
                    <a:pt x="435" y="7231"/>
                  </a:cubicBezTo>
                  <a:lnTo>
                    <a:pt x="435" y="1114"/>
                  </a:lnTo>
                  <a:cubicBezTo>
                    <a:pt x="435" y="741"/>
                    <a:pt x="740" y="439"/>
                    <a:pt x="1114" y="439"/>
                  </a:cubicBezTo>
                  <a:lnTo>
                    <a:pt x="10483" y="439"/>
                  </a:lnTo>
                  <a:cubicBezTo>
                    <a:pt x="10856" y="439"/>
                    <a:pt x="11161" y="741"/>
                    <a:pt x="11161" y="1114"/>
                  </a:cubicBezTo>
                  <a:lnTo>
                    <a:pt x="11161" y="5209"/>
                  </a:lnTo>
                  <a:lnTo>
                    <a:pt x="11028" y="5209"/>
                  </a:lnTo>
                  <a:lnTo>
                    <a:pt x="11028" y="1591"/>
                  </a:lnTo>
                  <a:cubicBezTo>
                    <a:pt x="11028" y="1066"/>
                    <a:pt x="10603" y="645"/>
                    <a:pt x="10078" y="641"/>
                  </a:cubicBezTo>
                  <a:lnTo>
                    <a:pt x="1518" y="641"/>
                  </a:lnTo>
                  <a:cubicBezTo>
                    <a:pt x="994" y="645"/>
                    <a:pt x="572" y="1066"/>
                    <a:pt x="569" y="1591"/>
                  </a:cubicBezTo>
                  <a:lnTo>
                    <a:pt x="569" y="5980"/>
                  </a:lnTo>
                  <a:cubicBezTo>
                    <a:pt x="572" y="6505"/>
                    <a:pt x="994" y="6930"/>
                    <a:pt x="1518" y="6930"/>
                  </a:cubicBezTo>
                  <a:lnTo>
                    <a:pt x="4376" y="6930"/>
                  </a:lnTo>
                  <a:lnTo>
                    <a:pt x="4376" y="7910"/>
                  </a:lnTo>
                  <a:lnTo>
                    <a:pt x="2604" y="7910"/>
                  </a:lnTo>
                  <a:cubicBezTo>
                    <a:pt x="2313" y="7910"/>
                    <a:pt x="2313" y="8345"/>
                    <a:pt x="2604" y="8345"/>
                  </a:cubicBezTo>
                  <a:lnTo>
                    <a:pt x="4027" y="8345"/>
                  </a:lnTo>
                  <a:lnTo>
                    <a:pt x="3636" y="9088"/>
                  </a:lnTo>
                  <a:lnTo>
                    <a:pt x="3437" y="9088"/>
                  </a:lnTo>
                  <a:cubicBezTo>
                    <a:pt x="3142" y="9088"/>
                    <a:pt x="2899" y="9328"/>
                    <a:pt x="2899" y="9627"/>
                  </a:cubicBezTo>
                  <a:cubicBezTo>
                    <a:pt x="2899" y="9921"/>
                    <a:pt x="3142" y="10161"/>
                    <a:pt x="3437" y="10165"/>
                  </a:cubicBezTo>
                  <a:lnTo>
                    <a:pt x="4380" y="10165"/>
                  </a:lnTo>
                  <a:lnTo>
                    <a:pt x="4380" y="12056"/>
                  </a:lnTo>
                  <a:lnTo>
                    <a:pt x="4126" y="12056"/>
                  </a:lnTo>
                  <a:cubicBezTo>
                    <a:pt x="3872" y="12056"/>
                    <a:pt x="3670" y="12258"/>
                    <a:pt x="3670" y="12512"/>
                  </a:cubicBezTo>
                  <a:cubicBezTo>
                    <a:pt x="3667" y="13036"/>
                    <a:pt x="4092" y="13458"/>
                    <a:pt x="4616" y="13458"/>
                  </a:cubicBezTo>
                  <a:lnTo>
                    <a:pt x="9133" y="13458"/>
                  </a:lnTo>
                  <a:lnTo>
                    <a:pt x="9133" y="14016"/>
                  </a:lnTo>
                  <a:cubicBezTo>
                    <a:pt x="9133" y="14373"/>
                    <a:pt x="9424" y="14664"/>
                    <a:pt x="9780" y="14664"/>
                  </a:cubicBezTo>
                  <a:lnTo>
                    <a:pt x="11655" y="14664"/>
                  </a:lnTo>
                  <a:cubicBezTo>
                    <a:pt x="12014" y="14664"/>
                    <a:pt x="12302" y="14373"/>
                    <a:pt x="12302" y="14016"/>
                  </a:cubicBezTo>
                  <a:lnTo>
                    <a:pt x="12302" y="13458"/>
                  </a:lnTo>
                  <a:lnTo>
                    <a:pt x="13762" y="13458"/>
                  </a:lnTo>
                  <a:cubicBezTo>
                    <a:pt x="14286" y="13458"/>
                    <a:pt x="14708" y="13036"/>
                    <a:pt x="14708" y="12512"/>
                  </a:cubicBezTo>
                  <a:cubicBezTo>
                    <a:pt x="14708" y="12392"/>
                    <a:pt x="14660" y="12275"/>
                    <a:pt x="14574" y="12190"/>
                  </a:cubicBezTo>
                  <a:cubicBezTo>
                    <a:pt x="14489" y="12104"/>
                    <a:pt x="14372" y="12056"/>
                    <a:pt x="14252" y="12056"/>
                  </a:cubicBezTo>
                  <a:lnTo>
                    <a:pt x="13999" y="12056"/>
                  </a:lnTo>
                  <a:lnTo>
                    <a:pt x="13999" y="6378"/>
                  </a:lnTo>
                  <a:cubicBezTo>
                    <a:pt x="13999" y="5734"/>
                    <a:pt x="13474" y="5209"/>
                    <a:pt x="12827" y="5209"/>
                  </a:cubicBezTo>
                  <a:lnTo>
                    <a:pt x="11596" y="5209"/>
                  </a:lnTo>
                  <a:lnTo>
                    <a:pt x="11596" y="1114"/>
                  </a:lnTo>
                  <a:cubicBezTo>
                    <a:pt x="11596" y="501"/>
                    <a:pt x="11099" y="1"/>
                    <a:pt x="104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4" name="直線單箭頭接點 333"/>
          <p:cNvCxnSpPr/>
          <p:nvPr/>
        </p:nvCxnSpPr>
        <p:spPr>
          <a:xfrm>
            <a:off x="1293850" y="2569403"/>
            <a:ext cx="59093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5" name="直線單箭頭接點 334"/>
          <p:cNvCxnSpPr/>
          <p:nvPr/>
        </p:nvCxnSpPr>
        <p:spPr>
          <a:xfrm>
            <a:off x="2445475" y="2593275"/>
            <a:ext cx="59093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6" name="直線單箭頭接點 335"/>
          <p:cNvCxnSpPr/>
          <p:nvPr/>
        </p:nvCxnSpPr>
        <p:spPr>
          <a:xfrm>
            <a:off x="4192581" y="2579285"/>
            <a:ext cx="59093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7" name="直線單箭頭接點 336"/>
          <p:cNvCxnSpPr/>
          <p:nvPr/>
        </p:nvCxnSpPr>
        <p:spPr>
          <a:xfrm flipV="1">
            <a:off x="5808268" y="1321933"/>
            <a:ext cx="1602314" cy="107356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38" name="Google Shape;15098;p72"/>
          <p:cNvGrpSpPr/>
          <p:nvPr/>
        </p:nvGrpSpPr>
        <p:grpSpPr>
          <a:xfrm>
            <a:off x="7807109" y="796235"/>
            <a:ext cx="404948" cy="648970"/>
            <a:chOff x="2695605" y="2900833"/>
            <a:chExt cx="221826" cy="358419"/>
          </a:xfrm>
        </p:grpSpPr>
        <p:sp>
          <p:nvSpPr>
            <p:cNvPr id="339" name="Google Shape;15099;p72"/>
            <p:cNvSpPr/>
            <p:nvPr/>
          </p:nvSpPr>
          <p:spPr>
            <a:xfrm>
              <a:off x="2701950" y="3037740"/>
              <a:ext cx="30701" cy="43914"/>
            </a:xfrm>
            <a:custGeom>
              <a:avLst/>
              <a:gdLst/>
              <a:ahLst/>
              <a:cxnLst/>
              <a:rect l="l" t="t" r="r" b="b"/>
              <a:pathLst>
                <a:path w="1171" h="1675" extrusionOk="0">
                  <a:moveTo>
                    <a:pt x="758" y="1"/>
                  </a:moveTo>
                  <a:lnTo>
                    <a:pt x="1" y="1674"/>
                  </a:lnTo>
                  <a:lnTo>
                    <a:pt x="1170" y="1674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5100;p72"/>
            <p:cNvSpPr/>
            <p:nvPr/>
          </p:nvSpPr>
          <p:spPr>
            <a:xfrm>
              <a:off x="2724837" y="3074025"/>
              <a:ext cx="162575" cy="179957"/>
            </a:xfrm>
            <a:custGeom>
              <a:avLst/>
              <a:gdLst/>
              <a:ahLst/>
              <a:cxnLst/>
              <a:rect l="l" t="t" r="r" b="b"/>
              <a:pathLst>
                <a:path w="6201" h="6864" extrusionOk="0">
                  <a:moveTo>
                    <a:pt x="1786" y="0"/>
                  </a:moveTo>
                  <a:lnTo>
                    <a:pt x="1786" y="4245"/>
                  </a:lnTo>
                  <a:lnTo>
                    <a:pt x="1" y="6864"/>
                  </a:lnTo>
                  <a:lnTo>
                    <a:pt x="6201" y="5027"/>
                  </a:lnTo>
                  <a:lnTo>
                    <a:pt x="5245" y="3952"/>
                  </a:lnTo>
                  <a:lnTo>
                    <a:pt x="5238" y="3941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rgbClr val="E0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5101;p72"/>
            <p:cNvSpPr/>
            <p:nvPr/>
          </p:nvSpPr>
          <p:spPr>
            <a:xfrm>
              <a:off x="2771662" y="3073920"/>
              <a:ext cx="90503" cy="80750"/>
            </a:xfrm>
            <a:custGeom>
              <a:avLst/>
              <a:gdLst/>
              <a:ahLst/>
              <a:cxnLst/>
              <a:rect l="l" t="t" r="r" b="b"/>
              <a:pathLst>
                <a:path w="3452" h="3080" extrusionOk="0">
                  <a:moveTo>
                    <a:pt x="0" y="1"/>
                  </a:moveTo>
                  <a:lnTo>
                    <a:pt x="0" y="3079"/>
                  </a:lnTo>
                  <a:lnTo>
                    <a:pt x="101" y="3079"/>
                  </a:lnTo>
                  <a:lnTo>
                    <a:pt x="3260" y="1337"/>
                  </a:lnTo>
                  <a:cubicBezTo>
                    <a:pt x="3325" y="1301"/>
                    <a:pt x="3390" y="1265"/>
                    <a:pt x="3452" y="1225"/>
                  </a:cubicBezTo>
                  <a:lnTo>
                    <a:pt x="3452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5102;p72"/>
            <p:cNvSpPr/>
            <p:nvPr/>
          </p:nvSpPr>
          <p:spPr>
            <a:xfrm>
              <a:off x="2724837" y="3177427"/>
              <a:ext cx="162575" cy="76555"/>
            </a:xfrm>
            <a:custGeom>
              <a:avLst/>
              <a:gdLst/>
              <a:ahLst/>
              <a:cxnLst/>
              <a:rect l="l" t="t" r="r" b="b"/>
              <a:pathLst>
                <a:path w="6201" h="2920" extrusionOk="0">
                  <a:moveTo>
                    <a:pt x="5234" y="0"/>
                  </a:moveTo>
                  <a:lnTo>
                    <a:pt x="1" y="2920"/>
                  </a:lnTo>
                  <a:lnTo>
                    <a:pt x="6201" y="1083"/>
                  </a:lnTo>
                  <a:lnTo>
                    <a:pt x="5245" y="8"/>
                  </a:lnTo>
                  <a:cubicBezTo>
                    <a:pt x="5230" y="8"/>
                    <a:pt x="5223" y="8"/>
                    <a:pt x="5234" y="0"/>
                  </a:cubicBez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5103;p72"/>
            <p:cNvSpPr/>
            <p:nvPr/>
          </p:nvSpPr>
          <p:spPr>
            <a:xfrm>
              <a:off x="2721718" y="2906050"/>
              <a:ext cx="190391" cy="238160"/>
            </a:xfrm>
            <a:custGeom>
              <a:avLst/>
              <a:gdLst/>
              <a:ahLst/>
              <a:cxnLst/>
              <a:rect l="l" t="t" r="r" b="b"/>
              <a:pathLst>
                <a:path w="7262" h="9084" extrusionOk="0">
                  <a:moveTo>
                    <a:pt x="3633" y="1"/>
                  </a:moveTo>
                  <a:cubicBezTo>
                    <a:pt x="1626" y="1"/>
                    <a:pt x="0" y="1572"/>
                    <a:pt x="0" y="3510"/>
                  </a:cubicBezTo>
                  <a:cubicBezTo>
                    <a:pt x="0" y="3575"/>
                    <a:pt x="7" y="6991"/>
                    <a:pt x="7" y="8443"/>
                  </a:cubicBezTo>
                  <a:cubicBezTo>
                    <a:pt x="7" y="8798"/>
                    <a:pt x="297" y="9084"/>
                    <a:pt x="652" y="9084"/>
                  </a:cubicBezTo>
                  <a:lnTo>
                    <a:pt x="1905" y="9084"/>
                  </a:lnTo>
                  <a:lnTo>
                    <a:pt x="4973" y="7393"/>
                  </a:lnTo>
                  <a:cubicBezTo>
                    <a:pt x="6385" y="6614"/>
                    <a:pt x="7262" y="5125"/>
                    <a:pt x="7262" y="3510"/>
                  </a:cubicBezTo>
                  <a:cubicBezTo>
                    <a:pt x="7262" y="1572"/>
                    <a:pt x="5635" y="1"/>
                    <a:pt x="3633" y="1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5104;p72"/>
            <p:cNvSpPr/>
            <p:nvPr/>
          </p:nvSpPr>
          <p:spPr>
            <a:xfrm>
              <a:off x="2766051" y="2929986"/>
              <a:ext cx="119290" cy="119290"/>
            </a:xfrm>
            <a:custGeom>
              <a:avLst/>
              <a:gdLst/>
              <a:ahLst/>
              <a:cxnLst/>
              <a:rect l="l" t="t" r="r" b="b"/>
              <a:pathLst>
                <a:path w="4550" h="4550" extrusionOk="0">
                  <a:moveTo>
                    <a:pt x="2275" y="0"/>
                  </a:moveTo>
                  <a:cubicBezTo>
                    <a:pt x="1018" y="0"/>
                    <a:pt x="0" y="1018"/>
                    <a:pt x="0" y="2275"/>
                  </a:cubicBezTo>
                  <a:cubicBezTo>
                    <a:pt x="0" y="3531"/>
                    <a:pt x="1018" y="4549"/>
                    <a:pt x="2275" y="4549"/>
                  </a:cubicBezTo>
                  <a:cubicBezTo>
                    <a:pt x="3532" y="4549"/>
                    <a:pt x="4549" y="3531"/>
                    <a:pt x="4549" y="2275"/>
                  </a:cubicBezTo>
                  <a:cubicBezTo>
                    <a:pt x="4549" y="1018"/>
                    <a:pt x="3532" y="0"/>
                    <a:pt x="2275" y="0"/>
                  </a:cubicBezTo>
                  <a:close/>
                </a:path>
              </a:pathLst>
            </a:custGeom>
            <a:solidFill>
              <a:srgbClr val="D6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5105;p72"/>
            <p:cNvSpPr/>
            <p:nvPr/>
          </p:nvSpPr>
          <p:spPr>
            <a:xfrm>
              <a:off x="2813059" y="2953713"/>
              <a:ext cx="46457" cy="46379"/>
            </a:xfrm>
            <a:custGeom>
              <a:avLst/>
              <a:gdLst/>
              <a:ahLst/>
              <a:cxnLst/>
              <a:rect l="l" t="t" r="r" b="b"/>
              <a:pathLst>
                <a:path w="1772" h="1769" extrusionOk="0">
                  <a:moveTo>
                    <a:pt x="884" y="1"/>
                  </a:moveTo>
                  <a:cubicBezTo>
                    <a:pt x="398" y="1"/>
                    <a:pt x="0" y="396"/>
                    <a:pt x="0" y="884"/>
                  </a:cubicBezTo>
                  <a:cubicBezTo>
                    <a:pt x="0" y="1370"/>
                    <a:pt x="398" y="1768"/>
                    <a:pt x="884" y="1768"/>
                  </a:cubicBezTo>
                  <a:cubicBezTo>
                    <a:pt x="1373" y="1768"/>
                    <a:pt x="1771" y="1370"/>
                    <a:pt x="1771" y="884"/>
                  </a:cubicBezTo>
                  <a:cubicBezTo>
                    <a:pt x="1771" y="396"/>
                    <a:pt x="1373" y="1"/>
                    <a:pt x="884" y="1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5106;p72"/>
            <p:cNvSpPr/>
            <p:nvPr/>
          </p:nvSpPr>
          <p:spPr>
            <a:xfrm>
              <a:off x="2695605" y="2900833"/>
              <a:ext cx="221826" cy="358419"/>
            </a:xfrm>
            <a:custGeom>
              <a:avLst/>
              <a:gdLst/>
              <a:ahLst/>
              <a:cxnLst/>
              <a:rect l="l" t="t" r="r" b="b"/>
              <a:pathLst>
                <a:path w="8461" h="13671" extrusionOk="0">
                  <a:moveTo>
                    <a:pt x="800" y="6146"/>
                  </a:moveTo>
                  <a:lnTo>
                    <a:pt x="800" y="6697"/>
                  </a:lnTo>
                  <a:lnTo>
                    <a:pt x="554" y="6697"/>
                  </a:lnTo>
                  <a:lnTo>
                    <a:pt x="800" y="6146"/>
                  </a:lnTo>
                  <a:close/>
                  <a:moveTo>
                    <a:pt x="4629" y="0"/>
                  </a:moveTo>
                  <a:cubicBezTo>
                    <a:pt x="2517" y="0"/>
                    <a:pt x="797" y="1663"/>
                    <a:pt x="797" y="3709"/>
                  </a:cubicBezTo>
                  <a:cubicBezTo>
                    <a:pt x="797" y="3734"/>
                    <a:pt x="797" y="4328"/>
                    <a:pt x="800" y="5180"/>
                  </a:cubicBezTo>
                  <a:lnTo>
                    <a:pt x="62" y="6813"/>
                  </a:lnTo>
                  <a:cubicBezTo>
                    <a:pt x="0" y="6947"/>
                    <a:pt x="98" y="7095"/>
                    <a:pt x="243" y="7095"/>
                  </a:cubicBezTo>
                  <a:lnTo>
                    <a:pt x="800" y="7095"/>
                  </a:lnTo>
                  <a:cubicBezTo>
                    <a:pt x="800" y="7610"/>
                    <a:pt x="800" y="8138"/>
                    <a:pt x="804" y="8642"/>
                  </a:cubicBezTo>
                  <a:cubicBezTo>
                    <a:pt x="804" y="9105"/>
                    <a:pt x="1181" y="9482"/>
                    <a:pt x="1648" y="9482"/>
                  </a:cubicBezTo>
                  <a:lnTo>
                    <a:pt x="2698" y="9482"/>
                  </a:lnTo>
                  <a:lnTo>
                    <a:pt x="2698" y="10790"/>
                  </a:lnTo>
                  <a:lnTo>
                    <a:pt x="949" y="13357"/>
                  </a:lnTo>
                  <a:cubicBezTo>
                    <a:pt x="856" y="13495"/>
                    <a:pt x="962" y="13671"/>
                    <a:pt x="1114" y="13671"/>
                  </a:cubicBezTo>
                  <a:cubicBezTo>
                    <a:pt x="1133" y="13671"/>
                    <a:pt x="1153" y="13668"/>
                    <a:pt x="1173" y="13662"/>
                  </a:cubicBezTo>
                  <a:lnTo>
                    <a:pt x="2995" y="13122"/>
                  </a:lnTo>
                  <a:cubicBezTo>
                    <a:pt x="3229" y="13053"/>
                    <a:pt x="3157" y="12728"/>
                    <a:pt x="2948" y="12728"/>
                  </a:cubicBezTo>
                  <a:cubicBezTo>
                    <a:pt x="2928" y="12728"/>
                    <a:pt x="2906" y="12731"/>
                    <a:pt x="2883" y="12738"/>
                  </a:cubicBezTo>
                  <a:lnTo>
                    <a:pt x="1597" y="13118"/>
                  </a:lnTo>
                  <a:lnTo>
                    <a:pt x="1597" y="13118"/>
                  </a:lnTo>
                  <a:lnTo>
                    <a:pt x="3068" y="10963"/>
                  </a:lnTo>
                  <a:cubicBezTo>
                    <a:pt x="3089" y="10931"/>
                    <a:pt x="3100" y="10891"/>
                    <a:pt x="3100" y="10851"/>
                  </a:cubicBezTo>
                  <a:lnTo>
                    <a:pt x="3100" y="9402"/>
                  </a:lnTo>
                  <a:lnTo>
                    <a:pt x="4317" y="8732"/>
                  </a:lnTo>
                  <a:cubicBezTo>
                    <a:pt x="4514" y="8622"/>
                    <a:pt x="4405" y="8354"/>
                    <a:pt x="4225" y="8354"/>
                  </a:cubicBezTo>
                  <a:cubicBezTo>
                    <a:pt x="4194" y="8354"/>
                    <a:pt x="4160" y="8362"/>
                    <a:pt x="4125" y="8381"/>
                  </a:cubicBezTo>
                  <a:lnTo>
                    <a:pt x="2850" y="9084"/>
                  </a:lnTo>
                  <a:lnTo>
                    <a:pt x="1648" y="9084"/>
                  </a:lnTo>
                  <a:cubicBezTo>
                    <a:pt x="1405" y="9084"/>
                    <a:pt x="1206" y="8888"/>
                    <a:pt x="1206" y="8642"/>
                  </a:cubicBezTo>
                  <a:lnTo>
                    <a:pt x="1206" y="8091"/>
                  </a:lnTo>
                  <a:lnTo>
                    <a:pt x="2238" y="8091"/>
                  </a:lnTo>
                  <a:cubicBezTo>
                    <a:pt x="2506" y="8088"/>
                    <a:pt x="2506" y="7689"/>
                    <a:pt x="2238" y="7689"/>
                  </a:cubicBezTo>
                  <a:lnTo>
                    <a:pt x="1206" y="7689"/>
                  </a:lnTo>
                  <a:cubicBezTo>
                    <a:pt x="1202" y="5730"/>
                    <a:pt x="1199" y="3760"/>
                    <a:pt x="1199" y="3709"/>
                  </a:cubicBezTo>
                  <a:cubicBezTo>
                    <a:pt x="1199" y="1887"/>
                    <a:pt x="2738" y="406"/>
                    <a:pt x="4629" y="406"/>
                  </a:cubicBezTo>
                  <a:cubicBezTo>
                    <a:pt x="6523" y="406"/>
                    <a:pt x="8062" y="1887"/>
                    <a:pt x="8062" y="3709"/>
                  </a:cubicBezTo>
                  <a:cubicBezTo>
                    <a:pt x="8058" y="5252"/>
                    <a:pt x="7222" y="6672"/>
                    <a:pt x="5871" y="7418"/>
                  </a:cubicBezTo>
                  <a:lnTo>
                    <a:pt x="4915" y="7946"/>
                  </a:lnTo>
                  <a:cubicBezTo>
                    <a:pt x="4715" y="8054"/>
                    <a:pt x="4826" y="8326"/>
                    <a:pt x="5005" y="8326"/>
                  </a:cubicBezTo>
                  <a:cubicBezTo>
                    <a:pt x="5037" y="8326"/>
                    <a:pt x="5072" y="8317"/>
                    <a:pt x="5107" y="8298"/>
                  </a:cubicBezTo>
                  <a:lnTo>
                    <a:pt x="6066" y="7769"/>
                  </a:lnTo>
                  <a:cubicBezTo>
                    <a:pt x="6095" y="7751"/>
                    <a:pt x="6124" y="7733"/>
                    <a:pt x="6157" y="7718"/>
                  </a:cubicBezTo>
                  <a:lnTo>
                    <a:pt x="6157" y="10550"/>
                  </a:lnTo>
                  <a:cubicBezTo>
                    <a:pt x="6157" y="10598"/>
                    <a:pt x="6175" y="10645"/>
                    <a:pt x="6204" y="10681"/>
                  </a:cubicBezTo>
                  <a:lnTo>
                    <a:pt x="6961" y="11532"/>
                  </a:lnTo>
                  <a:lnTo>
                    <a:pt x="3676" y="12506"/>
                  </a:lnTo>
                  <a:cubicBezTo>
                    <a:pt x="3442" y="12575"/>
                    <a:pt x="3514" y="12900"/>
                    <a:pt x="3723" y="12900"/>
                  </a:cubicBezTo>
                  <a:cubicBezTo>
                    <a:pt x="3744" y="12900"/>
                    <a:pt x="3765" y="12897"/>
                    <a:pt x="3788" y="12890"/>
                  </a:cubicBezTo>
                  <a:lnTo>
                    <a:pt x="7374" y="11829"/>
                  </a:lnTo>
                  <a:cubicBezTo>
                    <a:pt x="7515" y="11786"/>
                    <a:pt x="7566" y="11612"/>
                    <a:pt x="7468" y="11503"/>
                  </a:cubicBezTo>
                  <a:lnTo>
                    <a:pt x="6552" y="10471"/>
                  </a:lnTo>
                  <a:lnTo>
                    <a:pt x="6552" y="7454"/>
                  </a:lnTo>
                  <a:cubicBezTo>
                    <a:pt x="7751" y="6581"/>
                    <a:pt x="8460" y="5190"/>
                    <a:pt x="8460" y="3709"/>
                  </a:cubicBezTo>
                  <a:cubicBezTo>
                    <a:pt x="8460" y="1663"/>
                    <a:pt x="6740" y="0"/>
                    <a:pt x="46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5107;p72"/>
            <p:cNvSpPr/>
            <p:nvPr/>
          </p:nvSpPr>
          <p:spPr>
            <a:xfrm>
              <a:off x="2760703" y="2924743"/>
              <a:ext cx="133080" cy="129829"/>
            </a:xfrm>
            <a:custGeom>
              <a:avLst/>
              <a:gdLst/>
              <a:ahLst/>
              <a:cxnLst/>
              <a:rect l="l" t="t" r="r" b="b"/>
              <a:pathLst>
                <a:path w="5076" h="4952" extrusionOk="0">
                  <a:moveTo>
                    <a:pt x="2478" y="1"/>
                  </a:moveTo>
                  <a:cubicBezTo>
                    <a:pt x="2464" y="1"/>
                    <a:pt x="2450" y="1"/>
                    <a:pt x="2435" y="1"/>
                  </a:cubicBezTo>
                  <a:cubicBezTo>
                    <a:pt x="1153" y="23"/>
                    <a:pt x="99" y="1022"/>
                    <a:pt x="12" y="2305"/>
                  </a:cubicBezTo>
                  <a:cubicBezTo>
                    <a:pt x="1" y="2443"/>
                    <a:pt x="107" y="2517"/>
                    <a:pt x="212" y="2517"/>
                  </a:cubicBezTo>
                  <a:cubicBezTo>
                    <a:pt x="307" y="2517"/>
                    <a:pt x="402" y="2457"/>
                    <a:pt x="411" y="2330"/>
                  </a:cubicBezTo>
                  <a:cubicBezTo>
                    <a:pt x="487" y="1258"/>
                    <a:pt x="1367" y="421"/>
                    <a:pt x="2443" y="403"/>
                  </a:cubicBezTo>
                  <a:cubicBezTo>
                    <a:pt x="2454" y="403"/>
                    <a:pt x="2466" y="403"/>
                    <a:pt x="2478" y="403"/>
                  </a:cubicBezTo>
                  <a:cubicBezTo>
                    <a:pt x="3535" y="403"/>
                    <a:pt x="4429" y="1201"/>
                    <a:pt x="4540" y="2257"/>
                  </a:cubicBezTo>
                  <a:cubicBezTo>
                    <a:pt x="4652" y="3326"/>
                    <a:pt x="3931" y="4304"/>
                    <a:pt x="2877" y="4510"/>
                  </a:cubicBezTo>
                  <a:cubicBezTo>
                    <a:pt x="2743" y="4536"/>
                    <a:pt x="2609" y="4549"/>
                    <a:pt x="2476" y="4549"/>
                  </a:cubicBezTo>
                  <a:cubicBezTo>
                    <a:pt x="1568" y="4549"/>
                    <a:pt x="746" y="3952"/>
                    <a:pt x="487" y="3051"/>
                  </a:cubicBezTo>
                  <a:cubicBezTo>
                    <a:pt x="457" y="2949"/>
                    <a:pt x="378" y="2905"/>
                    <a:pt x="300" y="2905"/>
                  </a:cubicBezTo>
                  <a:cubicBezTo>
                    <a:pt x="179" y="2905"/>
                    <a:pt x="57" y="3007"/>
                    <a:pt x="103" y="3163"/>
                  </a:cubicBezTo>
                  <a:cubicBezTo>
                    <a:pt x="413" y="4238"/>
                    <a:pt x="1396" y="4951"/>
                    <a:pt x="2477" y="4951"/>
                  </a:cubicBezTo>
                  <a:cubicBezTo>
                    <a:pt x="2634" y="4951"/>
                    <a:pt x="2794" y="4936"/>
                    <a:pt x="2953" y="4905"/>
                  </a:cubicBezTo>
                  <a:cubicBezTo>
                    <a:pt x="4214" y="4662"/>
                    <a:pt x="5076" y="3492"/>
                    <a:pt x="4942" y="2218"/>
                  </a:cubicBezTo>
                  <a:cubicBezTo>
                    <a:pt x="4809" y="953"/>
                    <a:pt x="3745" y="1"/>
                    <a:pt x="24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5108;p72"/>
            <p:cNvSpPr/>
            <p:nvPr/>
          </p:nvSpPr>
          <p:spPr>
            <a:xfrm>
              <a:off x="2787602" y="2948260"/>
              <a:ext cx="85967" cy="76765"/>
            </a:xfrm>
            <a:custGeom>
              <a:avLst/>
              <a:gdLst/>
              <a:ahLst/>
              <a:cxnLst/>
              <a:rect l="l" t="t" r="r" b="b"/>
              <a:pathLst>
                <a:path w="3279" h="2928" extrusionOk="0">
                  <a:moveTo>
                    <a:pt x="1858" y="406"/>
                  </a:moveTo>
                  <a:cubicBezTo>
                    <a:pt x="2033" y="406"/>
                    <a:pt x="2208" y="473"/>
                    <a:pt x="2340" y="607"/>
                  </a:cubicBezTo>
                  <a:cubicBezTo>
                    <a:pt x="2608" y="875"/>
                    <a:pt x="2608" y="1306"/>
                    <a:pt x="2344" y="1574"/>
                  </a:cubicBezTo>
                  <a:cubicBezTo>
                    <a:pt x="2210" y="1708"/>
                    <a:pt x="2034" y="1775"/>
                    <a:pt x="1858" y="1775"/>
                  </a:cubicBezTo>
                  <a:cubicBezTo>
                    <a:pt x="1683" y="1775"/>
                    <a:pt x="1507" y="1708"/>
                    <a:pt x="1373" y="1574"/>
                  </a:cubicBezTo>
                  <a:cubicBezTo>
                    <a:pt x="1109" y="1306"/>
                    <a:pt x="1109" y="875"/>
                    <a:pt x="1373" y="607"/>
                  </a:cubicBezTo>
                  <a:cubicBezTo>
                    <a:pt x="1507" y="473"/>
                    <a:pt x="1683" y="406"/>
                    <a:pt x="1858" y="406"/>
                  </a:cubicBezTo>
                  <a:close/>
                  <a:moveTo>
                    <a:pt x="1851" y="1"/>
                  </a:moveTo>
                  <a:cubicBezTo>
                    <a:pt x="994" y="1"/>
                    <a:pt x="460" y="974"/>
                    <a:pt x="964" y="1705"/>
                  </a:cubicBezTo>
                  <a:lnTo>
                    <a:pt x="80" y="2588"/>
                  </a:lnTo>
                  <a:cubicBezTo>
                    <a:pt x="0" y="2664"/>
                    <a:pt x="0" y="2791"/>
                    <a:pt x="80" y="2871"/>
                  </a:cubicBezTo>
                  <a:cubicBezTo>
                    <a:pt x="118" y="2909"/>
                    <a:pt x="169" y="2928"/>
                    <a:pt x="220" y="2928"/>
                  </a:cubicBezTo>
                  <a:cubicBezTo>
                    <a:pt x="271" y="2928"/>
                    <a:pt x="323" y="2909"/>
                    <a:pt x="363" y="2871"/>
                  </a:cubicBezTo>
                  <a:lnTo>
                    <a:pt x="1246" y="1987"/>
                  </a:lnTo>
                  <a:cubicBezTo>
                    <a:pt x="1432" y="2113"/>
                    <a:pt x="1644" y="2175"/>
                    <a:pt x="1856" y="2175"/>
                  </a:cubicBezTo>
                  <a:cubicBezTo>
                    <a:pt x="2135" y="2175"/>
                    <a:pt x="2412" y="2067"/>
                    <a:pt x="2623" y="1857"/>
                  </a:cubicBezTo>
                  <a:cubicBezTo>
                    <a:pt x="3278" y="1208"/>
                    <a:pt x="2876" y="93"/>
                    <a:pt x="1960" y="6"/>
                  </a:cubicBezTo>
                  <a:cubicBezTo>
                    <a:pt x="1923" y="2"/>
                    <a:pt x="1887" y="1"/>
                    <a:pt x="18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9" name="直線單箭頭接點 348"/>
          <p:cNvCxnSpPr/>
          <p:nvPr/>
        </p:nvCxnSpPr>
        <p:spPr>
          <a:xfrm>
            <a:off x="5813563" y="2615507"/>
            <a:ext cx="157136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0" name="直線單箭頭接點 349"/>
          <p:cNvCxnSpPr/>
          <p:nvPr/>
        </p:nvCxnSpPr>
        <p:spPr>
          <a:xfrm>
            <a:off x="5791268" y="2873416"/>
            <a:ext cx="1657417" cy="104089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1" name="文字方塊 350"/>
          <p:cNvSpPr txBox="1"/>
          <p:nvPr/>
        </p:nvSpPr>
        <p:spPr>
          <a:xfrm>
            <a:off x="452200" y="3079658"/>
            <a:ext cx="80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tx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使用者</a:t>
            </a:r>
            <a:endParaRPr lang="zh-TW" altLang="en-US" b="1" dirty="0">
              <a:solidFill>
                <a:schemeClr val="tx1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sp>
        <p:nvSpPr>
          <p:cNvPr id="352" name="文字方塊 351"/>
          <p:cNvSpPr txBox="1"/>
          <p:nvPr/>
        </p:nvSpPr>
        <p:spPr>
          <a:xfrm>
            <a:off x="1636974" y="3507152"/>
            <a:ext cx="1124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tx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手</a:t>
            </a:r>
            <a:r>
              <a:rPr lang="zh-TW" altLang="en-US" b="1" dirty="0">
                <a:solidFill>
                  <a:schemeClr val="tx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機</a:t>
            </a:r>
            <a:r>
              <a:rPr lang="zh-TW" altLang="en-US" b="1" dirty="0" smtClean="0">
                <a:solidFill>
                  <a:schemeClr val="tx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、電腦</a:t>
            </a:r>
            <a:endParaRPr lang="zh-TW" altLang="en-US" b="1" dirty="0">
              <a:solidFill>
                <a:schemeClr val="tx1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sp>
        <p:nvSpPr>
          <p:cNvPr id="353" name="文字方塊 352"/>
          <p:cNvSpPr txBox="1"/>
          <p:nvPr/>
        </p:nvSpPr>
        <p:spPr>
          <a:xfrm>
            <a:off x="3376014" y="3056600"/>
            <a:ext cx="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tx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網路</a:t>
            </a:r>
            <a:endParaRPr lang="zh-TW" altLang="en-US" b="1" dirty="0">
              <a:solidFill>
                <a:schemeClr val="tx1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sp>
        <p:nvSpPr>
          <p:cNvPr id="354" name="文字方塊 353"/>
          <p:cNvSpPr txBox="1"/>
          <p:nvPr/>
        </p:nvSpPr>
        <p:spPr>
          <a:xfrm>
            <a:off x="4525946" y="3089141"/>
            <a:ext cx="2026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tx1"/>
                </a:solidFill>
                <a:latin typeface="Noto Sans SemCond Blk" panose="020B0A02040504020204" pitchFamily="34"/>
                <a:ea typeface="Noto Sans SemCond Blk" panose="020B0A02040504020204" pitchFamily="34"/>
                <a:cs typeface="Noto Sans SemCond Blk" panose="020B0A02040504020204" pitchFamily="34"/>
              </a:rPr>
              <a:t>IBM Cloud foundry</a:t>
            </a:r>
            <a:endParaRPr lang="zh-TW" altLang="en-US" b="1" dirty="0">
              <a:solidFill>
                <a:schemeClr val="tx1"/>
              </a:solidFill>
              <a:latin typeface="Noto Sans SemCond Blk" panose="020B0A02040504020204" pitchFamily="34"/>
              <a:ea typeface="源泉圓體 TTF Regular" panose="020B0500000000000000" pitchFamily="34" charset="-120"/>
              <a:cs typeface="Noto Sans SemCond Blk" panose="020B0A02040504020204" pitchFamily="34"/>
            </a:endParaRPr>
          </a:p>
        </p:txBody>
      </p:sp>
      <p:sp>
        <p:nvSpPr>
          <p:cNvPr id="355" name="文字方塊 354"/>
          <p:cNvSpPr txBox="1"/>
          <p:nvPr/>
        </p:nvSpPr>
        <p:spPr>
          <a:xfrm>
            <a:off x="7592877" y="1525314"/>
            <a:ext cx="942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購物網站</a:t>
            </a:r>
            <a:r>
              <a:rPr lang="en-US" altLang="zh-TW" b="1" dirty="0" smtClean="0">
                <a:solidFill>
                  <a:schemeClr val="tx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serve</a:t>
            </a:r>
            <a:r>
              <a:rPr lang="en-US" altLang="zh-TW" b="1" dirty="0">
                <a:solidFill>
                  <a:schemeClr val="tx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r</a:t>
            </a:r>
            <a:endParaRPr lang="zh-TW" altLang="en-US" b="1" dirty="0">
              <a:solidFill>
                <a:schemeClr val="tx1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grpSp>
        <p:nvGrpSpPr>
          <p:cNvPr id="356" name="群組 355"/>
          <p:cNvGrpSpPr/>
          <p:nvPr/>
        </p:nvGrpSpPr>
        <p:grpSpPr>
          <a:xfrm>
            <a:off x="7584775" y="2128644"/>
            <a:ext cx="942100" cy="2874794"/>
            <a:chOff x="7367777" y="2115292"/>
            <a:chExt cx="942100" cy="2874794"/>
          </a:xfrm>
        </p:grpSpPr>
        <p:grpSp>
          <p:nvGrpSpPr>
            <p:cNvPr id="357" name="Google Shape;15098;p72"/>
            <p:cNvGrpSpPr/>
            <p:nvPr/>
          </p:nvGrpSpPr>
          <p:grpSpPr>
            <a:xfrm>
              <a:off x="7603015" y="2227462"/>
              <a:ext cx="404948" cy="648970"/>
              <a:chOff x="2695605" y="2900833"/>
              <a:chExt cx="221826" cy="358419"/>
            </a:xfrm>
          </p:grpSpPr>
          <p:sp>
            <p:nvSpPr>
              <p:cNvPr id="372" name="Google Shape;15099;p72"/>
              <p:cNvSpPr/>
              <p:nvPr/>
            </p:nvSpPr>
            <p:spPr>
              <a:xfrm>
                <a:off x="2701950" y="3037740"/>
                <a:ext cx="30701" cy="43914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675" extrusionOk="0">
                    <a:moveTo>
                      <a:pt x="758" y="1"/>
                    </a:moveTo>
                    <a:lnTo>
                      <a:pt x="1" y="1674"/>
                    </a:lnTo>
                    <a:lnTo>
                      <a:pt x="1170" y="1674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D5D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15100;p72"/>
              <p:cNvSpPr/>
              <p:nvPr/>
            </p:nvSpPr>
            <p:spPr>
              <a:xfrm>
                <a:off x="2724837" y="3074025"/>
                <a:ext cx="162575" cy="179957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6864" extrusionOk="0">
                    <a:moveTo>
                      <a:pt x="1786" y="0"/>
                    </a:moveTo>
                    <a:lnTo>
                      <a:pt x="1786" y="4245"/>
                    </a:lnTo>
                    <a:lnTo>
                      <a:pt x="1" y="6864"/>
                    </a:lnTo>
                    <a:lnTo>
                      <a:pt x="6201" y="5027"/>
                    </a:lnTo>
                    <a:lnTo>
                      <a:pt x="5245" y="3952"/>
                    </a:lnTo>
                    <a:lnTo>
                      <a:pt x="5238" y="3941"/>
                    </a:lnTo>
                    <a:lnTo>
                      <a:pt x="5238" y="0"/>
                    </a:lnTo>
                    <a:close/>
                  </a:path>
                </a:pathLst>
              </a:custGeom>
              <a:solidFill>
                <a:srgbClr val="E0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15101;p72"/>
              <p:cNvSpPr/>
              <p:nvPr/>
            </p:nvSpPr>
            <p:spPr>
              <a:xfrm>
                <a:off x="2771662" y="3073920"/>
                <a:ext cx="90503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080" extrusionOk="0">
                    <a:moveTo>
                      <a:pt x="0" y="1"/>
                    </a:moveTo>
                    <a:lnTo>
                      <a:pt x="0" y="3079"/>
                    </a:lnTo>
                    <a:lnTo>
                      <a:pt x="101" y="3079"/>
                    </a:lnTo>
                    <a:lnTo>
                      <a:pt x="3260" y="1337"/>
                    </a:lnTo>
                    <a:cubicBezTo>
                      <a:pt x="3325" y="1301"/>
                      <a:pt x="3390" y="1265"/>
                      <a:pt x="3452" y="1225"/>
                    </a:cubicBezTo>
                    <a:lnTo>
                      <a:pt x="3452" y="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5D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15102;p72"/>
              <p:cNvSpPr/>
              <p:nvPr/>
            </p:nvSpPr>
            <p:spPr>
              <a:xfrm>
                <a:off x="2724837" y="3177427"/>
                <a:ext cx="162575" cy="76555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2920" extrusionOk="0">
                    <a:moveTo>
                      <a:pt x="5234" y="0"/>
                    </a:moveTo>
                    <a:lnTo>
                      <a:pt x="1" y="2920"/>
                    </a:lnTo>
                    <a:lnTo>
                      <a:pt x="6201" y="1083"/>
                    </a:lnTo>
                    <a:lnTo>
                      <a:pt x="5245" y="8"/>
                    </a:lnTo>
                    <a:cubicBezTo>
                      <a:pt x="5230" y="8"/>
                      <a:pt x="5223" y="8"/>
                      <a:pt x="5234" y="0"/>
                    </a:cubicBezTo>
                    <a:close/>
                  </a:path>
                </a:pathLst>
              </a:custGeom>
              <a:solidFill>
                <a:srgbClr val="D5D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15103;p72"/>
              <p:cNvSpPr/>
              <p:nvPr/>
            </p:nvSpPr>
            <p:spPr>
              <a:xfrm>
                <a:off x="2721718" y="2906050"/>
                <a:ext cx="190391" cy="238160"/>
              </a:xfrm>
              <a:custGeom>
                <a:avLst/>
                <a:gdLst/>
                <a:ahLst/>
                <a:cxnLst/>
                <a:rect l="l" t="t" r="r" b="b"/>
                <a:pathLst>
                  <a:path w="7262" h="9084" extrusionOk="0">
                    <a:moveTo>
                      <a:pt x="3633" y="1"/>
                    </a:moveTo>
                    <a:cubicBezTo>
                      <a:pt x="1626" y="1"/>
                      <a:pt x="0" y="1572"/>
                      <a:pt x="0" y="3510"/>
                    </a:cubicBezTo>
                    <a:cubicBezTo>
                      <a:pt x="0" y="3575"/>
                      <a:pt x="7" y="6991"/>
                      <a:pt x="7" y="8443"/>
                    </a:cubicBezTo>
                    <a:cubicBezTo>
                      <a:pt x="7" y="8798"/>
                      <a:pt x="297" y="9084"/>
                      <a:pt x="652" y="9084"/>
                    </a:cubicBezTo>
                    <a:lnTo>
                      <a:pt x="1905" y="9084"/>
                    </a:lnTo>
                    <a:lnTo>
                      <a:pt x="4973" y="7393"/>
                    </a:lnTo>
                    <a:cubicBezTo>
                      <a:pt x="6385" y="6614"/>
                      <a:pt x="7262" y="5125"/>
                      <a:pt x="7262" y="3510"/>
                    </a:cubicBezTo>
                    <a:cubicBezTo>
                      <a:pt x="7262" y="1572"/>
                      <a:pt x="5635" y="1"/>
                      <a:pt x="3633" y="1"/>
                    </a:cubicBezTo>
                    <a:close/>
                  </a:path>
                </a:pathLst>
              </a:custGeom>
              <a:solidFill>
                <a:srgbClr val="9E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15104;p72"/>
              <p:cNvSpPr/>
              <p:nvPr/>
            </p:nvSpPr>
            <p:spPr>
              <a:xfrm>
                <a:off x="2766051" y="2929986"/>
                <a:ext cx="119290" cy="119290"/>
              </a:xfrm>
              <a:custGeom>
                <a:avLst/>
                <a:gdLst/>
                <a:ahLst/>
                <a:cxnLst/>
                <a:rect l="l" t="t" r="r" b="b"/>
                <a:pathLst>
                  <a:path w="4550" h="4550" extrusionOk="0">
                    <a:moveTo>
                      <a:pt x="2275" y="0"/>
                    </a:moveTo>
                    <a:cubicBezTo>
                      <a:pt x="1018" y="0"/>
                      <a:pt x="0" y="1018"/>
                      <a:pt x="0" y="2275"/>
                    </a:cubicBezTo>
                    <a:cubicBezTo>
                      <a:pt x="0" y="3531"/>
                      <a:pt x="1018" y="4549"/>
                      <a:pt x="2275" y="4549"/>
                    </a:cubicBezTo>
                    <a:cubicBezTo>
                      <a:pt x="3532" y="4549"/>
                      <a:pt x="4549" y="3531"/>
                      <a:pt x="4549" y="2275"/>
                    </a:cubicBezTo>
                    <a:cubicBezTo>
                      <a:pt x="4549" y="1018"/>
                      <a:pt x="3532" y="0"/>
                      <a:pt x="2275" y="0"/>
                    </a:cubicBezTo>
                    <a:close/>
                  </a:path>
                </a:pathLst>
              </a:custGeom>
              <a:solidFill>
                <a:srgbClr val="D6D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15105;p72"/>
              <p:cNvSpPr/>
              <p:nvPr/>
            </p:nvSpPr>
            <p:spPr>
              <a:xfrm>
                <a:off x="2813059" y="2953713"/>
                <a:ext cx="46457" cy="46379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1769" extrusionOk="0">
                    <a:moveTo>
                      <a:pt x="884" y="1"/>
                    </a:moveTo>
                    <a:cubicBezTo>
                      <a:pt x="398" y="1"/>
                      <a:pt x="0" y="396"/>
                      <a:pt x="0" y="884"/>
                    </a:cubicBezTo>
                    <a:cubicBezTo>
                      <a:pt x="0" y="1370"/>
                      <a:pt x="398" y="1768"/>
                      <a:pt x="884" y="1768"/>
                    </a:cubicBezTo>
                    <a:cubicBezTo>
                      <a:pt x="1373" y="1768"/>
                      <a:pt x="1771" y="1370"/>
                      <a:pt x="1771" y="884"/>
                    </a:cubicBezTo>
                    <a:cubicBezTo>
                      <a:pt x="1771" y="396"/>
                      <a:pt x="1373" y="1"/>
                      <a:pt x="884" y="1"/>
                    </a:cubicBezTo>
                    <a:close/>
                  </a:path>
                </a:pathLst>
              </a:custGeom>
              <a:solidFill>
                <a:srgbClr val="BFCC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15106;p72"/>
              <p:cNvSpPr/>
              <p:nvPr/>
            </p:nvSpPr>
            <p:spPr>
              <a:xfrm>
                <a:off x="2695605" y="2900833"/>
                <a:ext cx="221826" cy="358419"/>
              </a:xfrm>
              <a:custGeom>
                <a:avLst/>
                <a:gdLst/>
                <a:ahLst/>
                <a:cxnLst/>
                <a:rect l="l" t="t" r="r" b="b"/>
                <a:pathLst>
                  <a:path w="8461" h="13671" extrusionOk="0">
                    <a:moveTo>
                      <a:pt x="800" y="6146"/>
                    </a:moveTo>
                    <a:lnTo>
                      <a:pt x="800" y="6697"/>
                    </a:lnTo>
                    <a:lnTo>
                      <a:pt x="554" y="6697"/>
                    </a:lnTo>
                    <a:lnTo>
                      <a:pt x="800" y="6146"/>
                    </a:lnTo>
                    <a:close/>
                    <a:moveTo>
                      <a:pt x="4629" y="0"/>
                    </a:moveTo>
                    <a:cubicBezTo>
                      <a:pt x="2517" y="0"/>
                      <a:pt x="797" y="1663"/>
                      <a:pt x="797" y="3709"/>
                    </a:cubicBezTo>
                    <a:cubicBezTo>
                      <a:pt x="797" y="3734"/>
                      <a:pt x="797" y="4328"/>
                      <a:pt x="800" y="5180"/>
                    </a:cubicBezTo>
                    <a:lnTo>
                      <a:pt x="62" y="6813"/>
                    </a:lnTo>
                    <a:cubicBezTo>
                      <a:pt x="0" y="6947"/>
                      <a:pt x="98" y="7095"/>
                      <a:pt x="243" y="7095"/>
                    </a:cubicBezTo>
                    <a:lnTo>
                      <a:pt x="800" y="7095"/>
                    </a:lnTo>
                    <a:cubicBezTo>
                      <a:pt x="800" y="7610"/>
                      <a:pt x="800" y="8138"/>
                      <a:pt x="804" y="8642"/>
                    </a:cubicBezTo>
                    <a:cubicBezTo>
                      <a:pt x="804" y="9105"/>
                      <a:pt x="1181" y="9482"/>
                      <a:pt x="1648" y="9482"/>
                    </a:cubicBezTo>
                    <a:lnTo>
                      <a:pt x="2698" y="9482"/>
                    </a:lnTo>
                    <a:lnTo>
                      <a:pt x="2698" y="10790"/>
                    </a:lnTo>
                    <a:lnTo>
                      <a:pt x="949" y="13357"/>
                    </a:lnTo>
                    <a:cubicBezTo>
                      <a:pt x="856" y="13495"/>
                      <a:pt x="962" y="13671"/>
                      <a:pt x="1114" y="13671"/>
                    </a:cubicBezTo>
                    <a:cubicBezTo>
                      <a:pt x="1133" y="13671"/>
                      <a:pt x="1153" y="13668"/>
                      <a:pt x="1173" y="13662"/>
                    </a:cubicBezTo>
                    <a:lnTo>
                      <a:pt x="2995" y="13122"/>
                    </a:lnTo>
                    <a:cubicBezTo>
                      <a:pt x="3229" y="13053"/>
                      <a:pt x="3157" y="12728"/>
                      <a:pt x="2948" y="12728"/>
                    </a:cubicBezTo>
                    <a:cubicBezTo>
                      <a:pt x="2928" y="12728"/>
                      <a:pt x="2906" y="12731"/>
                      <a:pt x="2883" y="12738"/>
                    </a:cubicBezTo>
                    <a:lnTo>
                      <a:pt x="1597" y="13118"/>
                    </a:lnTo>
                    <a:lnTo>
                      <a:pt x="1597" y="13118"/>
                    </a:lnTo>
                    <a:lnTo>
                      <a:pt x="3068" y="10963"/>
                    </a:lnTo>
                    <a:cubicBezTo>
                      <a:pt x="3089" y="10931"/>
                      <a:pt x="3100" y="10891"/>
                      <a:pt x="3100" y="10851"/>
                    </a:cubicBezTo>
                    <a:lnTo>
                      <a:pt x="3100" y="9402"/>
                    </a:lnTo>
                    <a:lnTo>
                      <a:pt x="4317" y="8732"/>
                    </a:lnTo>
                    <a:cubicBezTo>
                      <a:pt x="4514" y="8622"/>
                      <a:pt x="4405" y="8354"/>
                      <a:pt x="4225" y="8354"/>
                    </a:cubicBezTo>
                    <a:cubicBezTo>
                      <a:pt x="4194" y="8354"/>
                      <a:pt x="4160" y="8362"/>
                      <a:pt x="4125" y="8381"/>
                    </a:cubicBezTo>
                    <a:lnTo>
                      <a:pt x="2850" y="9084"/>
                    </a:lnTo>
                    <a:lnTo>
                      <a:pt x="1648" y="9084"/>
                    </a:lnTo>
                    <a:cubicBezTo>
                      <a:pt x="1405" y="9084"/>
                      <a:pt x="1206" y="8888"/>
                      <a:pt x="1206" y="8642"/>
                    </a:cubicBezTo>
                    <a:lnTo>
                      <a:pt x="1206" y="8091"/>
                    </a:lnTo>
                    <a:lnTo>
                      <a:pt x="2238" y="8091"/>
                    </a:lnTo>
                    <a:cubicBezTo>
                      <a:pt x="2506" y="8088"/>
                      <a:pt x="2506" y="7689"/>
                      <a:pt x="2238" y="7689"/>
                    </a:cubicBezTo>
                    <a:lnTo>
                      <a:pt x="1206" y="7689"/>
                    </a:lnTo>
                    <a:cubicBezTo>
                      <a:pt x="1202" y="5730"/>
                      <a:pt x="1199" y="3760"/>
                      <a:pt x="1199" y="3709"/>
                    </a:cubicBezTo>
                    <a:cubicBezTo>
                      <a:pt x="1199" y="1887"/>
                      <a:pt x="2738" y="406"/>
                      <a:pt x="4629" y="406"/>
                    </a:cubicBezTo>
                    <a:cubicBezTo>
                      <a:pt x="6523" y="406"/>
                      <a:pt x="8062" y="1887"/>
                      <a:pt x="8062" y="3709"/>
                    </a:cubicBezTo>
                    <a:cubicBezTo>
                      <a:pt x="8058" y="5252"/>
                      <a:pt x="7222" y="6672"/>
                      <a:pt x="5871" y="7418"/>
                    </a:cubicBezTo>
                    <a:lnTo>
                      <a:pt x="4915" y="7946"/>
                    </a:lnTo>
                    <a:cubicBezTo>
                      <a:pt x="4715" y="8054"/>
                      <a:pt x="4826" y="8326"/>
                      <a:pt x="5005" y="8326"/>
                    </a:cubicBezTo>
                    <a:cubicBezTo>
                      <a:pt x="5037" y="8326"/>
                      <a:pt x="5072" y="8317"/>
                      <a:pt x="5107" y="8298"/>
                    </a:cubicBezTo>
                    <a:lnTo>
                      <a:pt x="6066" y="7769"/>
                    </a:lnTo>
                    <a:cubicBezTo>
                      <a:pt x="6095" y="7751"/>
                      <a:pt x="6124" y="7733"/>
                      <a:pt x="6157" y="7718"/>
                    </a:cubicBezTo>
                    <a:lnTo>
                      <a:pt x="6157" y="10550"/>
                    </a:lnTo>
                    <a:cubicBezTo>
                      <a:pt x="6157" y="10598"/>
                      <a:pt x="6175" y="10645"/>
                      <a:pt x="6204" y="10681"/>
                    </a:cubicBezTo>
                    <a:lnTo>
                      <a:pt x="6961" y="11532"/>
                    </a:lnTo>
                    <a:lnTo>
                      <a:pt x="3676" y="12506"/>
                    </a:lnTo>
                    <a:cubicBezTo>
                      <a:pt x="3442" y="12575"/>
                      <a:pt x="3514" y="12900"/>
                      <a:pt x="3723" y="12900"/>
                    </a:cubicBezTo>
                    <a:cubicBezTo>
                      <a:pt x="3744" y="12900"/>
                      <a:pt x="3765" y="12897"/>
                      <a:pt x="3788" y="12890"/>
                    </a:cubicBezTo>
                    <a:lnTo>
                      <a:pt x="7374" y="11829"/>
                    </a:lnTo>
                    <a:cubicBezTo>
                      <a:pt x="7515" y="11786"/>
                      <a:pt x="7566" y="11612"/>
                      <a:pt x="7468" y="11503"/>
                    </a:cubicBezTo>
                    <a:lnTo>
                      <a:pt x="6552" y="10471"/>
                    </a:lnTo>
                    <a:lnTo>
                      <a:pt x="6552" y="7454"/>
                    </a:lnTo>
                    <a:cubicBezTo>
                      <a:pt x="7751" y="6581"/>
                      <a:pt x="8460" y="5190"/>
                      <a:pt x="8460" y="3709"/>
                    </a:cubicBezTo>
                    <a:cubicBezTo>
                      <a:pt x="8460" y="1663"/>
                      <a:pt x="6740" y="0"/>
                      <a:pt x="462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15107;p72"/>
              <p:cNvSpPr/>
              <p:nvPr/>
            </p:nvSpPr>
            <p:spPr>
              <a:xfrm>
                <a:off x="2760703" y="2924743"/>
                <a:ext cx="133080" cy="129829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952" extrusionOk="0">
                    <a:moveTo>
                      <a:pt x="2478" y="1"/>
                    </a:moveTo>
                    <a:cubicBezTo>
                      <a:pt x="2464" y="1"/>
                      <a:pt x="2450" y="1"/>
                      <a:pt x="2435" y="1"/>
                    </a:cubicBezTo>
                    <a:cubicBezTo>
                      <a:pt x="1153" y="23"/>
                      <a:pt x="99" y="1022"/>
                      <a:pt x="12" y="2305"/>
                    </a:cubicBezTo>
                    <a:cubicBezTo>
                      <a:pt x="1" y="2443"/>
                      <a:pt x="107" y="2517"/>
                      <a:pt x="212" y="2517"/>
                    </a:cubicBezTo>
                    <a:cubicBezTo>
                      <a:pt x="307" y="2517"/>
                      <a:pt x="402" y="2457"/>
                      <a:pt x="411" y="2330"/>
                    </a:cubicBezTo>
                    <a:cubicBezTo>
                      <a:pt x="487" y="1258"/>
                      <a:pt x="1367" y="421"/>
                      <a:pt x="2443" y="403"/>
                    </a:cubicBezTo>
                    <a:cubicBezTo>
                      <a:pt x="2454" y="403"/>
                      <a:pt x="2466" y="403"/>
                      <a:pt x="2478" y="403"/>
                    </a:cubicBezTo>
                    <a:cubicBezTo>
                      <a:pt x="3535" y="403"/>
                      <a:pt x="4429" y="1201"/>
                      <a:pt x="4540" y="2257"/>
                    </a:cubicBezTo>
                    <a:cubicBezTo>
                      <a:pt x="4652" y="3326"/>
                      <a:pt x="3931" y="4304"/>
                      <a:pt x="2877" y="4510"/>
                    </a:cubicBezTo>
                    <a:cubicBezTo>
                      <a:pt x="2743" y="4536"/>
                      <a:pt x="2609" y="4549"/>
                      <a:pt x="2476" y="4549"/>
                    </a:cubicBezTo>
                    <a:cubicBezTo>
                      <a:pt x="1568" y="4549"/>
                      <a:pt x="746" y="3952"/>
                      <a:pt x="487" y="3051"/>
                    </a:cubicBezTo>
                    <a:cubicBezTo>
                      <a:pt x="457" y="2949"/>
                      <a:pt x="378" y="2905"/>
                      <a:pt x="300" y="2905"/>
                    </a:cubicBezTo>
                    <a:cubicBezTo>
                      <a:pt x="179" y="2905"/>
                      <a:pt x="57" y="3007"/>
                      <a:pt x="103" y="3163"/>
                    </a:cubicBezTo>
                    <a:cubicBezTo>
                      <a:pt x="413" y="4238"/>
                      <a:pt x="1396" y="4951"/>
                      <a:pt x="2477" y="4951"/>
                    </a:cubicBezTo>
                    <a:cubicBezTo>
                      <a:pt x="2634" y="4951"/>
                      <a:pt x="2794" y="4936"/>
                      <a:pt x="2953" y="4905"/>
                    </a:cubicBezTo>
                    <a:cubicBezTo>
                      <a:pt x="4214" y="4662"/>
                      <a:pt x="5076" y="3492"/>
                      <a:pt x="4942" y="2218"/>
                    </a:cubicBezTo>
                    <a:cubicBezTo>
                      <a:pt x="4809" y="953"/>
                      <a:pt x="3745" y="1"/>
                      <a:pt x="2478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15108;p72"/>
              <p:cNvSpPr/>
              <p:nvPr/>
            </p:nvSpPr>
            <p:spPr>
              <a:xfrm>
                <a:off x="2787602" y="2948260"/>
                <a:ext cx="85967" cy="76765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928" extrusionOk="0">
                    <a:moveTo>
                      <a:pt x="1858" y="406"/>
                    </a:moveTo>
                    <a:cubicBezTo>
                      <a:pt x="2033" y="406"/>
                      <a:pt x="2208" y="473"/>
                      <a:pt x="2340" y="607"/>
                    </a:cubicBezTo>
                    <a:cubicBezTo>
                      <a:pt x="2608" y="875"/>
                      <a:pt x="2608" y="1306"/>
                      <a:pt x="2344" y="1574"/>
                    </a:cubicBezTo>
                    <a:cubicBezTo>
                      <a:pt x="2210" y="1708"/>
                      <a:pt x="2034" y="1775"/>
                      <a:pt x="1858" y="1775"/>
                    </a:cubicBezTo>
                    <a:cubicBezTo>
                      <a:pt x="1683" y="1775"/>
                      <a:pt x="1507" y="1708"/>
                      <a:pt x="1373" y="1574"/>
                    </a:cubicBezTo>
                    <a:cubicBezTo>
                      <a:pt x="1109" y="1306"/>
                      <a:pt x="1109" y="875"/>
                      <a:pt x="1373" y="607"/>
                    </a:cubicBezTo>
                    <a:cubicBezTo>
                      <a:pt x="1507" y="473"/>
                      <a:pt x="1683" y="406"/>
                      <a:pt x="1858" y="406"/>
                    </a:cubicBezTo>
                    <a:close/>
                    <a:moveTo>
                      <a:pt x="1851" y="1"/>
                    </a:moveTo>
                    <a:cubicBezTo>
                      <a:pt x="994" y="1"/>
                      <a:pt x="460" y="974"/>
                      <a:pt x="964" y="1705"/>
                    </a:cubicBezTo>
                    <a:lnTo>
                      <a:pt x="80" y="2588"/>
                    </a:lnTo>
                    <a:cubicBezTo>
                      <a:pt x="0" y="2664"/>
                      <a:pt x="0" y="2791"/>
                      <a:pt x="80" y="2871"/>
                    </a:cubicBezTo>
                    <a:cubicBezTo>
                      <a:pt x="118" y="2909"/>
                      <a:pt x="169" y="2928"/>
                      <a:pt x="220" y="2928"/>
                    </a:cubicBezTo>
                    <a:cubicBezTo>
                      <a:pt x="271" y="2928"/>
                      <a:pt x="323" y="2909"/>
                      <a:pt x="363" y="2871"/>
                    </a:cubicBezTo>
                    <a:lnTo>
                      <a:pt x="1246" y="1987"/>
                    </a:lnTo>
                    <a:cubicBezTo>
                      <a:pt x="1432" y="2113"/>
                      <a:pt x="1644" y="2175"/>
                      <a:pt x="1856" y="2175"/>
                    </a:cubicBezTo>
                    <a:cubicBezTo>
                      <a:pt x="2135" y="2175"/>
                      <a:pt x="2412" y="2067"/>
                      <a:pt x="2623" y="1857"/>
                    </a:cubicBezTo>
                    <a:cubicBezTo>
                      <a:pt x="3278" y="1208"/>
                      <a:pt x="2876" y="93"/>
                      <a:pt x="1960" y="6"/>
                    </a:cubicBezTo>
                    <a:cubicBezTo>
                      <a:pt x="1923" y="2"/>
                      <a:pt x="1887" y="1"/>
                      <a:pt x="1851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" name="Google Shape;15098;p72"/>
            <p:cNvGrpSpPr/>
            <p:nvPr/>
          </p:nvGrpSpPr>
          <p:grpSpPr>
            <a:xfrm>
              <a:off x="7590111" y="3703112"/>
              <a:ext cx="404948" cy="648970"/>
              <a:chOff x="2695605" y="2900833"/>
              <a:chExt cx="221826" cy="358419"/>
            </a:xfrm>
          </p:grpSpPr>
          <p:sp>
            <p:nvSpPr>
              <p:cNvPr id="362" name="Google Shape;15099;p72"/>
              <p:cNvSpPr/>
              <p:nvPr/>
            </p:nvSpPr>
            <p:spPr>
              <a:xfrm>
                <a:off x="2701950" y="3037740"/>
                <a:ext cx="30701" cy="43914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675" extrusionOk="0">
                    <a:moveTo>
                      <a:pt x="758" y="1"/>
                    </a:moveTo>
                    <a:lnTo>
                      <a:pt x="1" y="1674"/>
                    </a:lnTo>
                    <a:lnTo>
                      <a:pt x="1170" y="1674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D5D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15100;p72"/>
              <p:cNvSpPr/>
              <p:nvPr/>
            </p:nvSpPr>
            <p:spPr>
              <a:xfrm>
                <a:off x="2724837" y="3074025"/>
                <a:ext cx="162575" cy="179957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6864" extrusionOk="0">
                    <a:moveTo>
                      <a:pt x="1786" y="0"/>
                    </a:moveTo>
                    <a:lnTo>
                      <a:pt x="1786" y="4245"/>
                    </a:lnTo>
                    <a:lnTo>
                      <a:pt x="1" y="6864"/>
                    </a:lnTo>
                    <a:lnTo>
                      <a:pt x="6201" y="5027"/>
                    </a:lnTo>
                    <a:lnTo>
                      <a:pt x="5245" y="3952"/>
                    </a:lnTo>
                    <a:lnTo>
                      <a:pt x="5238" y="3941"/>
                    </a:lnTo>
                    <a:lnTo>
                      <a:pt x="5238" y="0"/>
                    </a:lnTo>
                    <a:close/>
                  </a:path>
                </a:pathLst>
              </a:custGeom>
              <a:solidFill>
                <a:srgbClr val="E0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15101;p72"/>
              <p:cNvSpPr/>
              <p:nvPr/>
            </p:nvSpPr>
            <p:spPr>
              <a:xfrm>
                <a:off x="2771662" y="3073920"/>
                <a:ext cx="90503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080" extrusionOk="0">
                    <a:moveTo>
                      <a:pt x="0" y="1"/>
                    </a:moveTo>
                    <a:lnTo>
                      <a:pt x="0" y="3079"/>
                    </a:lnTo>
                    <a:lnTo>
                      <a:pt x="101" y="3079"/>
                    </a:lnTo>
                    <a:lnTo>
                      <a:pt x="3260" y="1337"/>
                    </a:lnTo>
                    <a:cubicBezTo>
                      <a:pt x="3325" y="1301"/>
                      <a:pt x="3390" y="1265"/>
                      <a:pt x="3452" y="1225"/>
                    </a:cubicBezTo>
                    <a:lnTo>
                      <a:pt x="3452" y="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5D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15102;p72"/>
              <p:cNvSpPr/>
              <p:nvPr/>
            </p:nvSpPr>
            <p:spPr>
              <a:xfrm>
                <a:off x="2724837" y="3177427"/>
                <a:ext cx="162575" cy="76555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2920" extrusionOk="0">
                    <a:moveTo>
                      <a:pt x="5234" y="0"/>
                    </a:moveTo>
                    <a:lnTo>
                      <a:pt x="1" y="2920"/>
                    </a:lnTo>
                    <a:lnTo>
                      <a:pt x="6201" y="1083"/>
                    </a:lnTo>
                    <a:lnTo>
                      <a:pt x="5245" y="8"/>
                    </a:lnTo>
                    <a:cubicBezTo>
                      <a:pt x="5230" y="8"/>
                      <a:pt x="5223" y="8"/>
                      <a:pt x="5234" y="0"/>
                    </a:cubicBezTo>
                    <a:close/>
                  </a:path>
                </a:pathLst>
              </a:custGeom>
              <a:solidFill>
                <a:srgbClr val="D5D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15103;p72"/>
              <p:cNvSpPr/>
              <p:nvPr/>
            </p:nvSpPr>
            <p:spPr>
              <a:xfrm>
                <a:off x="2721718" y="2906050"/>
                <a:ext cx="190391" cy="238160"/>
              </a:xfrm>
              <a:custGeom>
                <a:avLst/>
                <a:gdLst/>
                <a:ahLst/>
                <a:cxnLst/>
                <a:rect l="l" t="t" r="r" b="b"/>
                <a:pathLst>
                  <a:path w="7262" h="9084" extrusionOk="0">
                    <a:moveTo>
                      <a:pt x="3633" y="1"/>
                    </a:moveTo>
                    <a:cubicBezTo>
                      <a:pt x="1626" y="1"/>
                      <a:pt x="0" y="1572"/>
                      <a:pt x="0" y="3510"/>
                    </a:cubicBezTo>
                    <a:cubicBezTo>
                      <a:pt x="0" y="3575"/>
                      <a:pt x="7" y="6991"/>
                      <a:pt x="7" y="8443"/>
                    </a:cubicBezTo>
                    <a:cubicBezTo>
                      <a:pt x="7" y="8798"/>
                      <a:pt x="297" y="9084"/>
                      <a:pt x="652" y="9084"/>
                    </a:cubicBezTo>
                    <a:lnTo>
                      <a:pt x="1905" y="9084"/>
                    </a:lnTo>
                    <a:lnTo>
                      <a:pt x="4973" y="7393"/>
                    </a:lnTo>
                    <a:cubicBezTo>
                      <a:pt x="6385" y="6614"/>
                      <a:pt x="7262" y="5125"/>
                      <a:pt x="7262" y="3510"/>
                    </a:cubicBezTo>
                    <a:cubicBezTo>
                      <a:pt x="7262" y="1572"/>
                      <a:pt x="5635" y="1"/>
                      <a:pt x="3633" y="1"/>
                    </a:cubicBezTo>
                    <a:close/>
                  </a:path>
                </a:pathLst>
              </a:custGeom>
              <a:solidFill>
                <a:srgbClr val="9E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15104;p72"/>
              <p:cNvSpPr/>
              <p:nvPr/>
            </p:nvSpPr>
            <p:spPr>
              <a:xfrm>
                <a:off x="2766051" y="2929986"/>
                <a:ext cx="119290" cy="119290"/>
              </a:xfrm>
              <a:custGeom>
                <a:avLst/>
                <a:gdLst/>
                <a:ahLst/>
                <a:cxnLst/>
                <a:rect l="l" t="t" r="r" b="b"/>
                <a:pathLst>
                  <a:path w="4550" h="4550" extrusionOk="0">
                    <a:moveTo>
                      <a:pt x="2275" y="0"/>
                    </a:moveTo>
                    <a:cubicBezTo>
                      <a:pt x="1018" y="0"/>
                      <a:pt x="0" y="1018"/>
                      <a:pt x="0" y="2275"/>
                    </a:cubicBezTo>
                    <a:cubicBezTo>
                      <a:pt x="0" y="3531"/>
                      <a:pt x="1018" y="4549"/>
                      <a:pt x="2275" y="4549"/>
                    </a:cubicBezTo>
                    <a:cubicBezTo>
                      <a:pt x="3532" y="4549"/>
                      <a:pt x="4549" y="3531"/>
                      <a:pt x="4549" y="2275"/>
                    </a:cubicBezTo>
                    <a:cubicBezTo>
                      <a:pt x="4549" y="1018"/>
                      <a:pt x="3532" y="0"/>
                      <a:pt x="2275" y="0"/>
                    </a:cubicBezTo>
                    <a:close/>
                  </a:path>
                </a:pathLst>
              </a:custGeom>
              <a:solidFill>
                <a:srgbClr val="D6D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15105;p72"/>
              <p:cNvSpPr/>
              <p:nvPr/>
            </p:nvSpPr>
            <p:spPr>
              <a:xfrm>
                <a:off x="2813059" y="2953713"/>
                <a:ext cx="46457" cy="46379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1769" extrusionOk="0">
                    <a:moveTo>
                      <a:pt x="884" y="1"/>
                    </a:moveTo>
                    <a:cubicBezTo>
                      <a:pt x="398" y="1"/>
                      <a:pt x="0" y="396"/>
                      <a:pt x="0" y="884"/>
                    </a:cubicBezTo>
                    <a:cubicBezTo>
                      <a:pt x="0" y="1370"/>
                      <a:pt x="398" y="1768"/>
                      <a:pt x="884" y="1768"/>
                    </a:cubicBezTo>
                    <a:cubicBezTo>
                      <a:pt x="1373" y="1768"/>
                      <a:pt x="1771" y="1370"/>
                      <a:pt x="1771" y="884"/>
                    </a:cubicBezTo>
                    <a:cubicBezTo>
                      <a:pt x="1771" y="396"/>
                      <a:pt x="1373" y="1"/>
                      <a:pt x="884" y="1"/>
                    </a:cubicBezTo>
                    <a:close/>
                  </a:path>
                </a:pathLst>
              </a:custGeom>
              <a:solidFill>
                <a:srgbClr val="BFCC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15106;p72"/>
              <p:cNvSpPr/>
              <p:nvPr/>
            </p:nvSpPr>
            <p:spPr>
              <a:xfrm>
                <a:off x="2695605" y="2900833"/>
                <a:ext cx="221826" cy="358419"/>
              </a:xfrm>
              <a:custGeom>
                <a:avLst/>
                <a:gdLst/>
                <a:ahLst/>
                <a:cxnLst/>
                <a:rect l="l" t="t" r="r" b="b"/>
                <a:pathLst>
                  <a:path w="8461" h="13671" extrusionOk="0">
                    <a:moveTo>
                      <a:pt x="800" y="6146"/>
                    </a:moveTo>
                    <a:lnTo>
                      <a:pt x="800" y="6697"/>
                    </a:lnTo>
                    <a:lnTo>
                      <a:pt x="554" y="6697"/>
                    </a:lnTo>
                    <a:lnTo>
                      <a:pt x="800" y="6146"/>
                    </a:lnTo>
                    <a:close/>
                    <a:moveTo>
                      <a:pt x="4629" y="0"/>
                    </a:moveTo>
                    <a:cubicBezTo>
                      <a:pt x="2517" y="0"/>
                      <a:pt x="797" y="1663"/>
                      <a:pt x="797" y="3709"/>
                    </a:cubicBezTo>
                    <a:cubicBezTo>
                      <a:pt x="797" y="3734"/>
                      <a:pt x="797" y="4328"/>
                      <a:pt x="800" y="5180"/>
                    </a:cubicBezTo>
                    <a:lnTo>
                      <a:pt x="62" y="6813"/>
                    </a:lnTo>
                    <a:cubicBezTo>
                      <a:pt x="0" y="6947"/>
                      <a:pt x="98" y="7095"/>
                      <a:pt x="243" y="7095"/>
                    </a:cubicBezTo>
                    <a:lnTo>
                      <a:pt x="800" y="7095"/>
                    </a:lnTo>
                    <a:cubicBezTo>
                      <a:pt x="800" y="7610"/>
                      <a:pt x="800" y="8138"/>
                      <a:pt x="804" y="8642"/>
                    </a:cubicBezTo>
                    <a:cubicBezTo>
                      <a:pt x="804" y="9105"/>
                      <a:pt x="1181" y="9482"/>
                      <a:pt x="1648" y="9482"/>
                    </a:cubicBezTo>
                    <a:lnTo>
                      <a:pt x="2698" y="9482"/>
                    </a:lnTo>
                    <a:lnTo>
                      <a:pt x="2698" y="10790"/>
                    </a:lnTo>
                    <a:lnTo>
                      <a:pt x="949" y="13357"/>
                    </a:lnTo>
                    <a:cubicBezTo>
                      <a:pt x="856" y="13495"/>
                      <a:pt x="962" y="13671"/>
                      <a:pt x="1114" y="13671"/>
                    </a:cubicBezTo>
                    <a:cubicBezTo>
                      <a:pt x="1133" y="13671"/>
                      <a:pt x="1153" y="13668"/>
                      <a:pt x="1173" y="13662"/>
                    </a:cubicBezTo>
                    <a:lnTo>
                      <a:pt x="2995" y="13122"/>
                    </a:lnTo>
                    <a:cubicBezTo>
                      <a:pt x="3229" y="13053"/>
                      <a:pt x="3157" y="12728"/>
                      <a:pt x="2948" y="12728"/>
                    </a:cubicBezTo>
                    <a:cubicBezTo>
                      <a:pt x="2928" y="12728"/>
                      <a:pt x="2906" y="12731"/>
                      <a:pt x="2883" y="12738"/>
                    </a:cubicBezTo>
                    <a:lnTo>
                      <a:pt x="1597" y="13118"/>
                    </a:lnTo>
                    <a:lnTo>
                      <a:pt x="1597" y="13118"/>
                    </a:lnTo>
                    <a:lnTo>
                      <a:pt x="3068" y="10963"/>
                    </a:lnTo>
                    <a:cubicBezTo>
                      <a:pt x="3089" y="10931"/>
                      <a:pt x="3100" y="10891"/>
                      <a:pt x="3100" y="10851"/>
                    </a:cubicBezTo>
                    <a:lnTo>
                      <a:pt x="3100" y="9402"/>
                    </a:lnTo>
                    <a:lnTo>
                      <a:pt x="4317" y="8732"/>
                    </a:lnTo>
                    <a:cubicBezTo>
                      <a:pt x="4514" y="8622"/>
                      <a:pt x="4405" y="8354"/>
                      <a:pt x="4225" y="8354"/>
                    </a:cubicBezTo>
                    <a:cubicBezTo>
                      <a:pt x="4194" y="8354"/>
                      <a:pt x="4160" y="8362"/>
                      <a:pt x="4125" y="8381"/>
                    </a:cubicBezTo>
                    <a:lnTo>
                      <a:pt x="2850" y="9084"/>
                    </a:lnTo>
                    <a:lnTo>
                      <a:pt x="1648" y="9084"/>
                    </a:lnTo>
                    <a:cubicBezTo>
                      <a:pt x="1405" y="9084"/>
                      <a:pt x="1206" y="8888"/>
                      <a:pt x="1206" y="8642"/>
                    </a:cubicBezTo>
                    <a:lnTo>
                      <a:pt x="1206" y="8091"/>
                    </a:lnTo>
                    <a:lnTo>
                      <a:pt x="2238" y="8091"/>
                    </a:lnTo>
                    <a:cubicBezTo>
                      <a:pt x="2506" y="8088"/>
                      <a:pt x="2506" y="7689"/>
                      <a:pt x="2238" y="7689"/>
                    </a:cubicBezTo>
                    <a:lnTo>
                      <a:pt x="1206" y="7689"/>
                    </a:lnTo>
                    <a:cubicBezTo>
                      <a:pt x="1202" y="5730"/>
                      <a:pt x="1199" y="3760"/>
                      <a:pt x="1199" y="3709"/>
                    </a:cubicBezTo>
                    <a:cubicBezTo>
                      <a:pt x="1199" y="1887"/>
                      <a:pt x="2738" y="406"/>
                      <a:pt x="4629" y="406"/>
                    </a:cubicBezTo>
                    <a:cubicBezTo>
                      <a:pt x="6523" y="406"/>
                      <a:pt x="8062" y="1887"/>
                      <a:pt x="8062" y="3709"/>
                    </a:cubicBezTo>
                    <a:cubicBezTo>
                      <a:pt x="8058" y="5252"/>
                      <a:pt x="7222" y="6672"/>
                      <a:pt x="5871" y="7418"/>
                    </a:cubicBezTo>
                    <a:lnTo>
                      <a:pt x="4915" y="7946"/>
                    </a:lnTo>
                    <a:cubicBezTo>
                      <a:pt x="4715" y="8054"/>
                      <a:pt x="4826" y="8326"/>
                      <a:pt x="5005" y="8326"/>
                    </a:cubicBezTo>
                    <a:cubicBezTo>
                      <a:pt x="5037" y="8326"/>
                      <a:pt x="5072" y="8317"/>
                      <a:pt x="5107" y="8298"/>
                    </a:cubicBezTo>
                    <a:lnTo>
                      <a:pt x="6066" y="7769"/>
                    </a:lnTo>
                    <a:cubicBezTo>
                      <a:pt x="6095" y="7751"/>
                      <a:pt x="6124" y="7733"/>
                      <a:pt x="6157" y="7718"/>
                    </a:cubicBezTo>
                    <a:lnTo>
                      <a:pt x="6157" y="10550"/>
                    </a:lnTo>
                    <a:cubicBezTo>
                      <a:pt x="6157" y="10598"/>
                      <a:pt x="6175" y="10645"/>
                      <a:pt x="6204" y="10681"/>
                    </a:cubicBezTo>
                    <a:lnTo>
                      <a:pt x="6961" y="11532"/>
                    </a:lnTo>
                    <a:lnTo>
                      <a:pt x="3676" y="12506"/>
                    </a:lnTo>
                    <a:cubicBezTo>
                      <a:pt x="3442" y="12575"/>
                      <a:pt x="3514" y="12900"/>
                      <a:pt x="3723" y="12900"/>
                    </a:cubicBezTo>
                    <a:cubicBezTo>
                      <a:pt x="3744" y="12900"/>
                      <a:pt x="3765" y="12897"/>
                      <a:pt x="3788" y="12890"/>
                    </a:cubicBezTo>
                    <a:lnTo>
                      <a:pt x="7374" y="11829"/>
                    </a:lnTo>
                    <a:cubicBezTo>
                      <a:pt x="7515" y="11786"/>
                      <a:pt x="7566" y="11612"/>
                      <a:pt x="7468" y="11503"/>
                    </a:cubicBezTo>
                    <a:lnTo>
                      <a:pt x="6552" y="10471"/>
                    </a:lnTo>
                    <a:lnTo>
                      <a:pt x="6552" y="7454"/>
                    </a:lnTo>
                    <a:cubicBezTo>
                      <a:pt x="7751" y="6581"/>
                      <a:pt x="8460" y="5190"/>
                      <a:pt x="8460" y="3709"/>
                    </a:cubicBezTo>
                    <a:cubicBezTo>
                      <a:pt x="8460" y="1663"/>
                      <a:pt x="6740" y="0"/>
                      <a:pt x="462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15107;p72"/>
              <p:cNvSpPr/>
              <p:nvPr/>
            </p:nvSpPr>
            <p:spPr>
              <a:xfrm>
                <a:off x="2760703" y="2924743"/>
                <a:ext cx="133080" cy="129829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952" extrusionOk="0">
                    <a:moveTo>
                      <a:pt x="2478" y="1"/>
                    </a:moveTo>
                    <a:cubicBezTo>
                      <a:pt x="2464" y="1"/>
                      <a:pt x="2450" y="1"/>
                      <a:pt x="2435" y="1"/>
                    </a:cubicBezTo>
                    <a:cubicBezTo>
                      <a:pt x="1153" y="23"/>
                      <a:pt x="99" y="1022"/>
                      <a:pt x="12" y="2305"/>
                    </a:cubicBezTo>
                    <a:cubicBezTo>
                      <a:pt x="1" y="2443"/>
                      <a:pt x="107" y="2517"/>
                      <a:pt x="212" y="2517"/>
                    </a:cubicBezTo>
                    <a:cubicBezTo>
                      <a:pt x="307" y="2517"/>
                      <a:pt x="402" y="2457"/>
                      <a:pt x="411" y="2330"/>
                    </a:cubicBezTo>
                    <a:cubicBezTo>
                      <a:pt x="487" y="1258"/>
                      <a:pt x="1367" y="421"/>
                      <a:pt x="2443" y="403"/>
                    </a:cubicBezTo>
                    <a:cubicBezTo>
                      <a:pt x="2454" y="403"/>
                      <a:pt x="2466" y="403"/>
                      <a:pt x="2478" y="403"/>
                    </a:cubicBezTo>
                    <a:cubicBezTo>
                      <a:pt x="3535" y="403"/>
                      <a:pt x="4429" y="1201"/>
                      <a:pt x="4540" y="2257"/>
                    </a:cubicBezTo>
                    <a:cubicBezTo>
                      <a:pt x="4652" y="3326"/>
                      <a:pt x="3931" y="4304"/>
                      <a:pt x="2877" y="4510"/>
                    </a:cubicBezTo>
                    <a:cubicBezTo>
                      <a:pt x="2743" y="4536"/>
                      <a:pt x="2609" y="4549"/>
                      <a:pt x="2476" y="4549"/>
                    </a:cubicBezTo>
                    <a:cubicBezTo>
                      <a:pt x="1568" y="4549"/>
                      <a:pt x="746" y="3952"/>
                      <a:pt x="487" y="3051"/>
                    </a:cubicBezTo>
                    <a:cubicBezTo>
                      <a:pt x="457" y="2949"/>
                      <a:pt x="378" y="2905"/>
                      <a:pt x="300" y="2905"/>
                    </a:cubicBezTo>
                    <a:cubicBezTo>
                      <a:pt x="179" y="2905"/>
                      <a:pt x="57" y="3007"/>
                      <a:pt x="103" y="3163"/>
                    </a:cubicBezTo>
                    <a:cubicBezTo>
                      <a:pt x="413" y="4238"/>
                      <a:pt x="1396" y="4951"/>
                      <a:pt x="2477" y="4951"/>
                    </a:cubicBezTo>
                    <a:cubicBezTo>
                      <a:pt x="2634" y="4951"/>
                      <a:pt x="2794" y="4936"/>
                      <a:pt x="2953" y="4905"/>
                    </a:cubicBezTo>
                    <a:cubicBezTo>
                      <a:pt x="4214" y="4662"/>
                      <a:pt x="5076" y="3492"/>
                      <a:pt x="4942" y="2218"/>
                    </a:cubicBezTo>
                    <a:cubicBezTo>
                      <a:pt x="4809" y="953"/>
                      <a:pt x="3745" y="1"/>
                      <a:pt x="2478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15108;p72"/>
              <p:cNvSpPr/>
              <p:nvPr/>
            </p:nvSpPr>
            <p:spPr>
              <a:xfrm>
                <a:off x="2787602" y="2948260"/>
                <a:ext cx="85967" cy="76765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928" extrusionOk="0">
                    <a:moveTo>
                      <a:pt x="1858" y="406"/>
                    </a:moveTo>
                    <a:cubicBezTo>
                      <a:pt x="2033" y="406"/>
                      <a:pt x="2208" y="473"/>
                      <a:pt x="2340" y="607"/>
                    </a:cubicBezTo>
                    <a:cubicBezTo>
                      <a:pt x="2608" y="875"/>
                      <a:pt x="2608" y="1306"/>
                      <a:pt x="2344" y="1574"/>
                    </a:cubicBezTo>
                    <a:cubicBezTo>
                      <a:pt x="2210" y="1708"/>
                      <a:pt x="2034" y="1775"/>
                      <a:pt x="1858" y="1775"/>
                    </a:cubicBezTo>
                    <a:cubicBezTo>
                      <a:pt x="1683" y="1775"/>
                      <a:pt x="1507" y="1708"/>
                      <a:pt x="1373" y="1574"/>
                    </a:cubicBezTo>
                    <a:cubicBezTo>
                      <a:pt x="1109" y="1306"/>
                      <a:pt x="1109" y="875"/>
                      <a:pt x="1373" y="607"/>
                    </a:cubicBezTo>
                    <a:cubicBezTo>
                      <a:pt x="1507" y="473"/>
                      <a:pt x="1683" y="406"/>
                      <a:pt x="1858" y="406"/>
                    </a:cubicBezTo>
                    <a:close/>
                    <a:moveTo>
                      <a:pt x="1851" y="1"/>
                    </a:moveTo>
                    <a:cubicBezTo>
                      <a:pt x="994" y="1"/>
                      <a:pt x="460" y="974"/>
                      <a:pt x="964" y="1705"/>
                    </a:cubicBezTo>
                    <a:lnTo>
                      <a:pt x="80" y="2588"/>
                    </a:lnTo>
                    <a:cubicBezTo>
                      <a:pt x="0" y="2664"/>
                      <a:pt x="0" y="2791"/>
                      <a:pt x="80" y="2871"/>
                    </a:cubicBezTo>
                    <a:cubicBezTo>
                      <a:pt x="118" y="2909"/>
                      <a:pt x="169" y="2928"/>
                      <a:pt x="220" y="2928"/>
                    </a:cubicBezTo>
                    <a:cubicBezTo>
                      <a:pt x="271" y="2928"/>
                      <a:pt x="323" y="2909"/>
                      <a:pt x="363" y="2871"/>
                    </a:cubicBezTo>
                    <a:lnTo>
                      <a:pt x="1246" y="1987"/>
                    </a:lnTo>
                    <a:cubicBezTo>
                      <a:pt x="1432" y="2113"/>
                      <a:pt x="1644" y="2175"/>
                      <a:pt x="1856" y="2175"/>
                    </a:cubicBezTo>
                    <a:cubicBezTo>
                      <a:pt x="2135" y="2175"/>
                      <a:pt x="2412" y="2067"/>
                      <a:pt x="2623" y="1857"/>
                    </a:cubicBezTo>
                    <a:cubicBezTo>
                      <a:pt x="3278" y="1208"/>
                      <a:pt x="2876" y="93"/>
                      <a:pt x="1960" y="6"/>
                    </a:cubicBezTo>
                    <a:cubicBezTo>
                      <a:pt x="1923" y="2"/>
                      <a:pt x="1887" y="1"/>
                      <a:pt x="1851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" name="文字方塊 358"/>
            <p:cNvSpPr txBox="1"/>
            <p:nvPr/>
          </p:nvSpPr>
          <p:spPr>
            <a:xfrm>
              <a:off x="7367778" y="2961883"/>
              <a:ext cx="9420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翻</a:t>
              </a:r>
              <a:r>
                <a:rPr lang="zh-TW" altLang="en-US" b="1" dirty="0">
                  <a:solidFill>
                    <a:schemeClr val="tx1"/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譯</a:t>
              </a:r>
              <a:r>
                <a:rPr lang="en-US" altLang="zh-TW" b="1" dirty="0" smtClean="0">
                  <a:solidFill>
                    <a:schemeClr val="tx1"/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server</a:t>
              </a:r>
              <a:endParaRPr lang="zh-TW" altLang="en-US" b="1" dirty="0">
                <a:solidFill>
                  <a:schemeClr val="tx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endParaRPr>
            </a:p>
          </p:txBody>
        </p:sp>
        <p:sp>
          <p:nvSpPr>
            <p:cNvPr id="360" name="文字方塊 359"/>
            <p:cNvSpPr txBox="1"/>
            <p:nvPr/>
          </p:nvSpPr>
          <p:spPr>
            <a:xfrm>
              <a:off x="7367777" y="4458100"/>
              <a:ext cx="9420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語意</a:t>
              </a:r>
              <a:r>
                <a:rPr lang="zh-TW" altLang="en-US" b="1" dirty="0">
                  <a:solidFill>
                    <a:schemeClr val="tx1"/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分析</a:t>
              </a:r>
              <a:r>
                <a:rPr lang="en-US" altLang="zh-TW" b="1" dirty="0" smtClean="0">
                  <a:solidFill>
                    <a:schemeClr val="tx1"/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server</a:t>
              </a:r>
              <a:endParaRPr lang="zh-TW" altLang="en-US" b="1" dirty="0">
                <a:solidFill>
                  <a:schemeClr val="tx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endParaRPr>
            </a:p>
          </p:txBody>
        </p:sp>
        <p:sp>
          <p:nvSpPr>
            <p:cNvPr id="361" name="圓角矩形 360"/>
            <p:cNvSpPr/>
            <p:nvPr/>
          </p:nvSpPr>
          <p:spPr>
            <a:xfrm>
              <a:off x="7404275" y="2115292"/>
              <a:ext cx="839296" cy="287479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3" name="文字方塊 382"/>
          <p:cNvSpPr txBox="1"/>
          <p:nvPr/>
        </p:nvSpPr>
        <p:spPr>
          <a:xfrm rot="19482262">
            <a:off x="5827561" y="1524022"/>
            <a:ext cx="140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tx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發送爬蟲請求</a:t>
            </a:r>
            <a:endParaRPr lang="zh-TW" altLang="en-US" b="1" dirty="0">
              <a:solidFill>
                <a:schemeClr val="tx1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sp>
        <p:nvSpPr>
          <p:cNvPr id="384" name="文字方塊 383"/>
          <p:cNvSpPr txBox="1"/>
          <p:nvPr/>
        </p:nvSpPr>
        <p:spPr>
          <a:xfrm>
            <a:off x="5933309" y="2306100"/>
            <a:ext cx="1418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tx1"/>
                </a:solidFill>
                <a:latin typeface="Noto Sans SemCond Blk" panose="020B0A02040504020204" pitchFamily="34"/>
                <a:ea typeface="Noto Sans SemCond Blk" panose="020B0A02040504020204" pitchFamily="34"/>
                <a:cs typeface="Noto Sans SemCond Blk" panose="020B0A02040504020204" pitchFamily="34"/>
              </a:rPr>
              <a:t>Translate API</a:t>
            </a:r>
            <a:endParaRPr lang="zh-TW" altLang="en-US" b="1" dirty="0">
              <a:solidFill>
                <a:schemeClr val="tx1"/>
              </a:solidFill>
              <a:latin typeface="Noto Sans SemCond Blk" panose="020B0A02040504020204" pitchFamily="34"/>
              <a:cs typeface="Noto Sans SemCond Blk" panose="020B0A02040504020204" pitchFamily="34"/>
            </a:endParaRPr>
          </a:p>
        </p:txBody>
      </p:sp>
      <p:sp>
        <p:nvSpPr>
          <p:cNvPr id="385" name="文字方塊 384"/>
          <p:cNvSpPr txBox="1"/>
          <p:nvPr/>
        </p:nvSpPr>
        <p:spPr>
          <a:xfrm rot="1909250">
            <a:off x="5828762" y="3190186"/>
            <a:ext cx="1967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tx1"/>
                </a:solidFill>
                <a:latin typeface="Noto Sans SemCond Blk" panose="020B0A02040504020204" pitchFamily="34"/>
                <a:ea typeface="Noto Sans SemCond Blk" panose="020B0A02040504020204" pitchFamily="34"/>
                <a:cs typeface="Noto Sans SemCond Blk" panose="020B0A02040504020204" pitchFamily="34"/>
              </a:rPr>
              <a:t>Tone Analyzer API</a:t>
            </a:r>
            <a:endParaRPr lang="zh-TW" altLang="en-US" b="1" dirty="0">
              <a:solidFill>
                <a:schemeClr val="tx1"/>
              </a:solidFill>
              <a:latin typeface="Noto Sans SemCond Blk" panose="020B0A02040504020204" pitchFamily="34"/>
              <a:cs typeface="Noto Sans SemCond Blk" panose="020B0A02040504020204" pitchFamily="34"/>
            </a:endParaRPr>
          </a:p>
        </p:txBody>
      </p:sp>
      <p:sp>
        <p:nvSpPr>
          <p:cNvPr id="386" name="文字方塊 385"/>
          <p:cNvSpPr txBox="1"/>
          <p:nvPr/>
        </p:nvSpPr>
        <p:spPr>
          <a:xfrm>
            <a:off x="2284716" y="1978549"/>
            <a:ext cx="1091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連接 </a:t>
            </a:r>
            <a:r>
              <a:rPr lang="en-US" altLang="zh-TW" b="1" dirty="0" err="1" smtClean="0">
                <a:solidFill>
                  <a:schemeClr val="tx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Bluemix</a:t>
            </a:r>
            <a:endParaRPr lang="zh-TW" altLang="en-US" b="1" dirty="0">
              <a:solidFill>
                <a:schemeClr val="tx1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75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529;p43"/>
          <p:cNvSpPr/>
          <p:nvPr/>
        </p:nvSpPr>
        <p:spPr>
          <a:xfrm>
            <a:off x="-687353" y="2473812"/>
            <a:ext cx="4212300" cy="421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5"/>
          <p:cNvSpPr txBox="1">
            <a:spLocks noGrp="1"/>
          </p:cNvSpPr>
          <p:nvPr>
            <p:ph type="title"/>
          </p:nvPr>
        </p:nvSpPr>
        <p:spPr>
          <a:xfrm>
            <a:off x="456854" y="281121"/>
            <a:ext cx="1479000" cy="764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功能</a:t>
            </a:r>
            <a:endParaRPr sz="4000" b="1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sp>
        <p:nvSpPr>
          <p:cNvPr id="819" name="Google Shape;819;p35"/>
          <p:cNvSpPr txBox="1">
            <a:spLocks noGrp="1"/>
          </p:cNvSpPr>
          <p:nvPr>
            <p:ph type="ctrTitle" idx="4294967295"/>
          </p:nvPr>
        </p:nvSpPr>
        <p:spPr>
          <a:xfrm>
            <a:off x="1833646" y="1150299"/>
            <a:ext cx="6121130" cy="1250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 smtClean="0">
                <a:solidFill>
                  <a:schemeClr val="accent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  <a:cs typeface="Raleway"/>
                <a:sym typeface="Raleway"/>
              </a:rPr>
              <a:t>使用者放一段購物網站上賣家評論的網址至分析網頁，</a:t>
            </a:r>
            <a:r>
              <a:rPr lang="zh-TW" altLang="en-US" sz="2400" b="1" dirty="0">
                <a:solidFill>
                  <a:schemeClr val="accent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  <a:cs typeface="Raleway"/>
                <a:sym typeface="Raleway"/>
              </a:rPr>
              <a:t>即</a:t>
            </a:r>
            <a:r>
              <a:rPr lang="zh-TW" altLang="en-US" sz="2400" b="1" dirty="0" smtClean="0">
                <a:solidFill>
                  <a:schemeClr val="accent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  <a:cs typeface="Raleway"/>
                <a:sym typeface="Raleway"/>
              </a:rPr>
              <a:t>可得到眾買家對賣家的各項情緒指數百分比，最後瞭解語言情緒。</a:t>
            </a:r>
            <a:endParaRPr sz="2400" b="1" dirty="0">
              <a:solidFill>
                <a:schemeClr val="accent1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  <a:cs typeface="Raleway"/>
              <a:sym typeface="Raleway"/>
            </a:endParaRPr>
          </a:p>
        </p:txBody>
      </p:sp>
      <p:sp>
        <p:nvSpPr>
          <p:cNvPr id="825" name="Google Shape;825;p35"/>
          <p:cNvSpPr/>
          <p:nvPr/>
        </p:nvSpPr>
        <p:spPr>
          <a:xfrm>
            <a:off x="7875225" y="376060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7" name="Google Shape;827;p35"/>
          <p:cNvGrpSpPr/>
          <p:nvPr/>
        </p:nvGrpSpPr>
        <p:grpSpPr>
          <a:xfrm>
            <a:off x="8670500" y="3308113"/>
            <a:ext cx="1100375" cy="1123750"/>
            <a:chOff x="441625" y="885600"/>
            <a:chExt cx="1100375" cy="1123750"/>
          </a:xfrm>
        </p:grpSpPr>
        <p:sp>
          <p:nvSpPr>
            <p:cNvPr id="828" name="Google Shape;828;p35"/>
            <p:cNvSpPr/>
            <p:nvPr/>
          </p:nvSpPr>
          <p:spPr>
            <a:xfrm>
              <a:off x="891050" y="890200"/>
              <a:ext cx="29600" cy="9950"/>
            </a:xfrm>
            <a:custGeom>
              <a:avLst/>
              <a:gdLst/>
              <a:ahLst/>
              <a:cxnLst/>
              <a:rect l="l" t="t" r="r" b="b"/>
              <a:pathLst>
                <a:path w="1184" h="398" extrusionOk="0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974350" y="885600"/>
              <a:ext cx="36425" cy="14550"/>
            </a:xfrm>
            <a:custGeom>
              <a:avLst/>
              <a:gdLst/>
              <a:ahLst/>
              <a:cxnLst/>
              <a:rect l="l" t="t" r="r" b="b"/>
              <a:pathLst>
                <a:path w="1457" h="582" extrusionOk="0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1064500" y="890150"/>
              <a:ext cx="29625" cy="10000"/>
            </a:xfrm>
            <a:custGeom>
              <a:avLst/>
              <a:gdLst/>
              <a:ahLst/>
              <a:cxnLst/>
              <a:rect l="l" t="t" r="r" b="b"/>
              <a:pathLst>
                <a:path w="1185" h="400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7069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954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8838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9722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10607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11491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12375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185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7069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7954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8838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9722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10607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11491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12375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1326000" y="10512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30075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6185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7069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7954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838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9722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10607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11491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12375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132600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141445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457100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530075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61997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7069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7954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8838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97372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10607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11491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12375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1327475" y="12399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1414450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1504325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44162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53007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6185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7069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7954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8838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9722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10607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11491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12375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132600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14144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15028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44162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53007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61997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7069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7954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8838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97372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10607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11491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12375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1327475" y="14286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14144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15028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44162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53007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61997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7069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7954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8838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97372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10607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11491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12375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1327475" y="152300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14144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15028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457100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530075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6185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7069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7954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8838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9722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10607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11491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12375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132600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141445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1504325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530075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61997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7069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7954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8838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97372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10607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11491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12375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1327475" y="1711725"/>
              <a:ext cx="37675" cy="37700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1414450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6185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7069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7954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8838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9722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10607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11491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12375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1326000" y="1806075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7069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7954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8838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9722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10607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11491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12375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891050" y="1994825"/>
              <a:ext cx="29600" cy="9975"/>
            </a:xfrm>
            <a:custGeom>
              <a:avLst/>
              <a:gdLst/>
              <a:ahLst/>
              <a:cxnLst/>
              <a:rect l="l" t="t" r="r" b="b"/>
              <a:pathLst>
                <a:path w="1184" h="399" extrusionOk="0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974350" y="1994825"/>
              <a:ext cx="36425" cy="14525"/>
            </a:xfrm>
            <a:custGeom>
              <a:avLst/>
              <a:gdLst/>
              <a:ahLst/>
              <a:cxnLst/>
              <a:rect l="l" t="t" r="r" b="b"/>
              <a:pathLst>
                <a:path w="1457" h="581" extrusionOk="0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1064500" y="1994850"/>
              <a:ext cx="29625" cy="9950"/>
            </a:xfrm>
            <a:custGeom>
              <a:avLst/>
              <a:gdLst/>
              <a:ahLst/>
              <a:cxnLst/>
              <a:rect l="l" t="t" r="r" b="b"/>
              <a:pathLst>
                <a:path w="1185" h="398" extrusionOk="0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35"/>
          <p:cNvSpPr/>
          <p:nvPr/>
        </p:nvSpPr>
        <p:spPr>
          <a:xfrm>
            <a:off x="-1049397" y="663148"/>
            <a:ext cx="433900" cy="433922"/>
          </a:xfrm>
          <a:custGeom>
            <a:avLst/>
            <a:gdLst/>
            <a:ahLst/>
            <a:cxnLst/>
            <a:rect l="l" t="t" r="r" b="b"/>
            <a:pathLst>
              <a:path w="9085" h="9085" extrusionOk="0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2576;p50"/>
          <p:cNvGrpSpPr/>
          <p:nvPr/>
        </p:nvGrpSpPr>
        <p:grpSpPr>
          <a:xfrm>
            <a:off x="8108340" y="859879"/>
            <a:ext cx="1478069" cy="1478069"/>
            <a:chOff x="238125" y="2189800"/>
            <a:chExt cx="1119325" cy="1119325"/>
          </a:xfrm>
        </p:grpSpPr>
        <p:sp>
          <p:nvSpPr>
            <p:cNvPr id="167" name="Google Shape;2577;p50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578;p50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579;p50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580;p50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581;p50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582;p50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583;p50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584;p50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585;p50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586;p50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587;p50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588;p50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530;p43"/>
          <p:cNvGrpSpPr/>
          <p:nvPr/>
        </p:nvGrpSpPr>
        <p:grpSpPr>
          <a:xfrm>
            <a:off x="-458745" y="1990552"/>
            <a:ext cx="1584069" cy="1615186"/>
            <a:chOff x="238125" y="2189800"/>
            <a:chExt cx="1119325" cy="1119325"/>
          </a:xfrm>
        </p:grpSpPr>
        <p:sp>
          <p:nvSpPr>
            <p:cNvPr id="181" name="Google Shape;1531;p43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532;p43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533;p43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534;p43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535;p43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536;p43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537;p43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38;p43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39;p43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40;p43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41;p43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42;p43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543;p43"/>
          <p:cNvSpPr/>
          <p:nvPr/>
        </p:nvSpPr>
        <p:spPr>
          <a:xfrm>
            <a:off x="2927477" y="4764027"/>
            <a:ext cx="481962" cy="481962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544;p43"/>
          <p:cNvGrpSpPr/>
          <p:nvPr/>
        </p:nvGrpSpPr>
        <p:grpSpPr>
          <a:xfrm>
            <a:off x="2597512" y="3148421"/>
            <a:ext cx="765153" cy="765068"/>
            <a:chOff x="1451675" y="2190025"/>
            <a:chExt cx="184650" cy="184625"/>
          </a:xfrm>
        </p:grpSpPr>
        <p:sp>
          <p:nvSpPr>
            <p:cNvPr id="195" name="Google Shape;1545;p43"/>
            <p:cNvSpPr/>
            <p:nvPr/>
          </p:nvSpPr>
          <p:spPr>
            <a:xfrm>
              <a:off x="1591925" y="2190025"/>
              <a:ext cx="44400" cy="44400"/>
            </a:xfrm>
            <a:custGeom>
              <a:avLst/>
              <a:gdLst/>
              <a:ahLst/>
              <a:cxnLst/>
              <a:rect l="l" t="t" r="r" b="b"/>
              <a:pathLst>
                <a:path w="1776" h="1776" extrusionOk="0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46;p43"/>
            <p:cNvSpPr/>
            <p:nvPr/>
          </p:nvSpPr>
          <p:spPr>
            <a:xfrm>
              <a:off x="1522750" y="2259200"/>
              <a:ext cx="44400" cy="44350"/>
            </a:xfrm>
            <a:custGeom>
              <a:avLst/>
              <a:gdLst/>
              <a:ahLst/>
              <a:cxnLst/>
              <a:rect l="l" t="t" r="r" b="b"/>
              <a:pathLst>
                <a:path w="1776" h="1774" extrusionOk="0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47;p43"/>
            <p:cNvSpPr/>
            <p:nvPr/>
          </p:nvSpPr>
          <p:spPr>
            <a:xfrm>
              <a:off x="1451675" y="2330300"/>
              <a:ext cx="44350" cy="44350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p56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3021" name="Google Shape;3021;p56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2" name="Google Shape;3022;p56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3023" name="Google Shape;3023;p56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6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6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6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6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6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6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6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6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6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6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6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5" name="Google Shape;3035;p56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3036" name="Google Shape;3036;p56"/>
            <p:cNvSpPr/>
            <p:nvPr/>
          </p:nvSpPr>
          <p:spPr>
            <a:xfrm>
              <a:off x="3966050" y="1420800"/>
              <a:ext cx="1195644" cy="1188699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6"/>
            <p:cNvSpPr/>
            <p:nvPr/>
          </p:nvSpPr>
          <p:spPr>
            <a:xfrm>
              <a:off x="4028382" y="1483174"/>
              <a:ext cx="1195644" cy="1188656"/>
            </a:xfrm>
            <a:custGeom>
              <a:avLst/>
              <a:gdLst/>
              <a:ahLst/>
              <a:cxnLst/>
              <a:rect l="l" t="t" r="r" b="b"/>
              <a:pathLst>
                <a:path w="27890" h="27727" extrusionOk="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6"/>
            <p:cNvSpPr/>
            <p:nvPr/>
          </p:nvSpPr>
          <p:spPr>
            <a:xfrm>
              <a:off x="4090713" y="1545506"/>
              <a:ext cx="1195687" cy="1188699"/>
            </a:xfrm>
            <a:custGeom>
              <a:avLst/>
              <a:gdLst/>
              <a:ahLst/>
              <a:cxnLst/>
              <a:rect l="l" t="t" r="r" b="b"/>
              <a:pathLst>
                <a:path w="27891" h="27728" extrusionOk="0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9" name="Google Shape;3039;p56"/>
          <p:cNvSpPr/>
          <p:nvPr/>
        </p:nvSpPr>
        <p:spPr>
          <a:xfrm>
            <a:off x="6999145" y="2595394"/>
            <a:ext cx="670518" cy="670496"/>
          </a:xfrm>
          <a:custGeom>
            <a:avLst/>
            <a:gdLst/>
            <a:ahLst/>
            <a:cxnLst/>
            <a:rect l="l" t="t" r="r" b="b"/>
            <a:pathLst>
              <a:path w="9085" h="9085" extrusionOk="0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0" name="Google Shape;3040;p56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3041" name="Google Shape;3041;p56"/>
            <p:cNvSpPr/>
            <p:nvPr/>
          </p:nvSpPr>
          <p:spPr>
            <a:xfrm>
              <a:off x="1591925" y="2190025"/>
              <a:ext cx="44400" cy="44400"/>
            </a:xfrm>
            <a:custGeom>
              <a:avLst/>
              <a:gdLst/>
              <a:ahLst/>
              <a:cxnLst/>
              <a:rect l="l" t="t" r="r" b="b"/>
              <a:pathLst>
                <a:path w="1776" h="1776" extrusionOk="0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6"/>
            <p:cNvSpPr/>
            <p:nvPr/>
          </p:nvSpPr>
          <p:spPr>
            <a:xfrm>
              <a:off x="1522750" y="2259200"/>
              <a:ext cx="44400" cy="44350"/>
            </a:xfrm>
            <a:custGeom>
              <a:avLst/>
              <a:gdLst/>
              <a:ahLst/>
              <a:cxnLst/>
              <a:rect l="l" t="t" r="r" b="b"/>
              <a:pathLst>
                <a:path w="1776" h="1774" extrusionOk="0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6"/>
            <p:cNvSpPr/>
            <p:nvPr/>
          </p:nvSpPr>
          <p:spPr>
            <a:xfrm>
              <a:off x="1451675" y="2330300"/>
              <a:ext cx="44350" cy="44350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矩形 2"/>
          <p:cNvSpPr/>
          <p:nvPr/>
        </p:nvSpPr>
        <p:spPr>
          <a:xfrm>
            <a:off x="2742071" y="3918857"/>
            <a:ext cx="4130129" cy="587299"/>
          </a:xfrm>
          <a:prstGeom prst="rect">
            <a:avLst/>
          </a:prstGeom>
          <a:solidFill>
            <a:srgbClr val="1C2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Google Shape;1213;p41"/>
          <p:cNvSpPr txBox="1">
            <a:spLocks/>
          </p:cNvSpPr>
          <p:nvPr/>
        </p:nvSpPr>
        <p:spPr>
          <a:xfrm>
            <a:off x="1385207" y="973013"/>
            <a:ext cx="6367800" cy="3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 Black"/>
              <a:buNone/>
              <a:defRPr sz="30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leway Black"/>
              <a:buNone/>
              <a:defRPr sz="120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leway Black"/>
              <a:buNone/>
              <a:defRPr sz="120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leway Black"/>
              <a:buNone/>
              <a:defRPr sz="120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leway Black"/>
              <a:buNone/>
              <a:defRPr sz="120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leway Black"/>
              <a:buNone/>
              <a:defRPr sz="120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leway Black"/>
              <a:buNone/>
              <a:defRPr sz="120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leway Black"/>
              <a:buNone/>
              <a:defRPr sz="120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leway Black"/>
              <a:buNone/>
              <a:defRPr sz="120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 sz="7200" dirty="0" smtClean="0">
                <a:solidFill>
                  <a:schemeClr val="accent1"/>
                </a:solidFill>
                <a:latin typeface="Noto Sans SemCond Blk" panose="020B0A02040504020204" pitchFamily="34"/>
                <a:ea typeface="Noto Sans SemCond Blk" panose="020B0A02040504020204" pitchFamily="34"/>
                <a:cs typeface="Noto Sans SemCond Blk" panose="020B0A02040504020204" pitchFamily="34"/>
              </a:rPr>
              <a:t>Thanks</a:t>
            </a:r>
            <a:endParaRPr lang="en-US" sz="7200" dirty="0">
              <a:solidFill>
                <a:schemeClr val="accent1"/>
              </a:solidFill>
              <a:latin typeface="Noto Sans SemCond Blk" panose="020B0A02040504020204" pitchFamily="34"/>
              <a:ea typeface="Noto Sans SemCond Blk" panose="020B0A02040504020204" pitchFamily="34"/>
              <a:cs typeface="Noto Sans SemCond Blk" panose="020B0A02040504020204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F27EB2"/>
      </a:accent1>
      <a:accent2>
        <a:srgbClr val="559ABA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142</Words>
  <Application>Microsoft Office PowerPoint</Application>
  <PresentationFormat>如螢幕大小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Noto Sans SemCond Blk</vt:lpstr>
      <vt:lpstr>Raleway Black</vt:lpstr>
      <vt:lpstr>Arial</vt:lpstr>
      <vt:lpstr>Nunito Light</vt:lpstr>
      <vt:lpstr>微軟正黑體</vt:lpstr>
      <vt:lpstr>Raleway Light</vt:lpstr>
      <vt:lpstr>新細明體</vt:lpstr>
      <vt:lpstr>Fira Sans Extra Condensed Medium</vt:lpstr>
      <vt:lpstr>Raleway</vt:lpstr>
      <vt:lpstr>源泉圓體 TTF Regular</vt:lpstr>
      <vt:lpstr>Advertising Agency by Slidesgo</vt:lpstr>
      <vt:lpstr>線上購物 評論分析雲端服務</vt:lpstr>
      <vt:lpstr>報告大綱</vt:lpstr>
      <vt:lpstr>使用情境</vt:lpstr>
      <vt:lpstr>Language Translator</vt:lpstr>
      <vt:lpstr>系統架構圖</vt:lpstr>
      <vt:lpstr>功能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線上購物評論分析雲ㄉㄨ</dc:title>
  <dc:creator>家和</dc:creator>
  <cp:lastModifiedBy>coolman</cp:lastModifiedBy>
  <cp:revision>40</cp:revision>
  <dcterms:modified xsi:type="dcterms:W3CDTF">2021-03-09T03:46:22Z</dcterms:modified>
</cp:coreProperties>
</file>