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7D918F-FDF9-4978-A53D-41D56F6D40EA}">
  <a:tblStyle styleId="{187D918F-FDF9-4978-A53D-41D56F6D4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adb566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adb566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adb566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adb566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adb566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adb566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adb566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adb566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49e37a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49e37a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4adb566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4adb566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Class Notebook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5"/>
            <a:ext cx="81231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Mac and Nicholas Chin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111-01, Professor Rusu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that allows students and their professors to add, update, and view each others notes within their respective classes.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standard SQLite3 database and accessing with javascript (node.js module)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Development </a:t>
            </a:r>
            <a:r>
              <a:rPr lang="en"/>
              <a:t>Environment</a:t>
            </a:r>
            <a:r>
              <a:rPr lang="en"/>
              <a:t> (IDE)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(nodejs)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accessing note folders for your classes made by your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see folders of all of your registered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and </a:t>
            </a:r>
            <a:r>
              <a:rPr lang="en"/>
              <a:t>upload</a:t>
            </a:r>
            <a:r>
              <a:rPr lang="en"/>
              <a:t> notes from your peers or professor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students ability to view their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upload and edit class notes or documents for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as the administrator for their class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00" y="661277"/>
            <a:ext cx="6278601" cy="43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22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239950"/>
            <a:ext cx="6604501" cy="451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36575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 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_pass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varchar(10)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9"/>
          <p:cNvGraphicFramePr/>
          <p:nvPr/>
        </p:nvGraphicFramePr>
        <p:xfrm>
          <a:off x="1738875" y="6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0431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_age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_year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832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080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PROFESSOR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19"/>
          <p:cNvGraphicFramePr/>
          <p:nvPr/>
        </p:nvGraphicFramePr>
        <p:xfrm>
          <a:off x="40059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ROSTER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4579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74720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CLASSES REGISTERED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reg_cID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reg_ID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5603750" y="28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395150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CATALOG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a_cID</a:t>
                      </a:r>
                      <a:b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545785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3580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FOLDER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ass_name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ass_LTime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7163500" y="2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{187D918F-FDF9-4978-A53D-41D56F6D40EA}</a:tableStyleId>
              </a:tblPr>
              <a:tblGrid>
                <a:gridCol w="1291375"/>
              </a:tblGrid>
              <a:tr h="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 PAGES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_docName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_timeStamp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_cID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_content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