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BBDF77-AE12-4458-B4D7-B737F7C1C06D}">
  <a:tblStyle styleId="{D0BBDF77-AE12-4458-B4D7-B737F7C1C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2c75f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2c75f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the database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interaction with python code is conducted through terminal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note folders for your classes made by your professor or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View, </a:t>
            </a:r>
            <a:r>
              <a:rPr lang="en"/>
              <a:t>upload, edit</a:t>
            </a:r>
            <a:r>
              <a:rPr lang="en"/>
              <a:t> notes from your peers or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join a different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who is in your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View/Accept requests to Join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Classes they Teach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Class roster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25" y="39350"/>
            <a:ext cx="4817399" cy="49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00" y="152400"/>
            <a:ext cx="59173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-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63625" y="5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A_pass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a_type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1309350" y="4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_year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5274650" y="28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6390763" y="28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3246313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20"/>
          <p:cNvGraphicFramePr/>
          <p:nvPr/>
        </p:nvGraphicFramePr>
        <p:xfrm>
          <a:off x="7748850" y="282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cla_cID</a:t>
                      </a:r>
                      <a:b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51357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6635950" y="1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291375"/>
              </a:tblGrid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7960550" y="1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183450"/>
              </a:tblGrid>
              <a:tr h="27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n_docName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n_timeStamp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n_content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2352438" y="21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r_cID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r_pName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R_action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3710513" y="212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Ticket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R_action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t_pID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638438" y="32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{D0BBDF77-AE12-4458-B4D7-B737F7C1C06D}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d_dept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