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60BCAD-BE5E-4422-89A1-284A5C950401}">
  <a:tblStyle styleId="{8260BCAD-BE5E-4422-89A1-284A5C9504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8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4adb5662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4adb5662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4adb5662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4adb5662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adb5662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adb5662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82c75f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82c75f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4adb5662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4adb5662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49e37a5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49e37a5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4adb5662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4adb5662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Class Notebook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5"/>
            <a:ext cx="81231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 Mac and Nicholas Chin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111-01, Professor Rusu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that allows students and their professors to add, update, and view each others notes within their respective classes.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standard SQLite3 database and accessing the database with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 interaction with python code is conducted through terminal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Development </a:t>
            </a:r>
            <a:r>
              <a:rPr lang="en"/>
              <a:t>Environment</a:t>
            </a:r>
            <a:r>
              <a:rPr lang="en"/>
              <a:t> (IDE)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Microsoft Visual Studio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SQLite3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SQLite3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Use Cases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Accessing note folders for your classes made by your professor or peers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see folders of all of your registered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View, </a:t>
            </a:r>
            <a:r>
              <a:rPr lang="en"/>
              <a:t>upload, edit</a:t>
            </a:r>
            <a:r>
              <a:rPr lang="en"/>
              <a:t> notes from your peers or professor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 to join a different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who is in your classes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upload and edit class notes or documents for viewing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 as the administrator for their class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View/Accept requests to Join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Classes they Teach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Class roster</a:t>
            </a:r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Use Cases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88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808" y="88575"/>
            <a:ext cx="4708192" cy="48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0" y="0"/>
            <a:ext cx="22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100" y="152400"/>
            <a:ext cx="591735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0" y="-6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163625" y="51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{8260BCAD-BE5E-4422-89A1-284A5C950401}</a:tableStyleId>
              </a:tblPr>
              <a:tblGrid>
                <a:gridCol w="1043100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_name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A_pass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a_ID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a_type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" name="Google Shape;103;p20"/>
          <p:cNvGraphicFramePr/>
          <p:nvPr/>
        </p:nvGraphicFramePr>
        <p:xfrm>
          <a:off x="1309350" y="42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{8260BCAD-BE5E-4422-89A1-284A5C950401}</a:tableStyleId>
              </a:tblPr>
              <a:tblGrid>
                <a:gridCol w="1043100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_name</a:t>
                      </a:r>
                      <a:b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_ID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_age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_year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4" name="Google Shape;104;p20"/>
          <p:cNvGraphicFramePr/>
          <p:nvPr/>
        </p:nvGraphicFramePr>
        <p:xfrm>
          <a:off x="5274650" y="282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{8260BCAD-BE5E-4422-89A1-284A5C950401}</a:tableStyleId>
              </a:tblPr>
              <a:tblGrid>
                <a:gridCol w="1080150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PROFESSOR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_name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_ID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5" name="Google Shape;105;p20"/>
          <p:cNvGraphicFramePr/>
          <p:nvPr/>
        </p:nvGraphicFramePr>
        <p:xfrm>
          <a:off x="6390763" y="282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{8260BCAD-BE5E-4422-89A1-284A5C950401}</a:tableStyleId>
              </a:tblPr>
              <a:tblGrid>
                <a:gridCol w="1358075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 ROSTER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_name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_cID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6" name="Google Shape;106;p20"/>
          <p:cNvGraphicFramePr/>
          <p:nvPr/>
        </p:nvGraphicFramePr>
        <p:xfrm>
          <a:off x="3246313" y="2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{8260BCAD-BE5E-4422-89A1-284A5C950401}</a:tableStyleId>
              </a:tblPr>
              <a:tblGrid>
                <a:gridCol w="1747200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CLASSES REGISTERED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_cName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reg_cID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reg_ID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Google Shape;107;p20"/>
          <p:cNvGraphicFramePr/>
          <p:nvPr/>
        </p:nvGraphicFramePr>
        <p:xfrm>
          <a:off x="7748850" y="2821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{8260BCAD-BE5E-4422-89A1-284A5C950401}</a:tableStyleId>
              </a:tblPr>
              <a:tblGrid>
                <a:gridCol w="1395150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 CATALOG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a_name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cla_cID</a:t>
                      </a:r>
                      <a:b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8" name="Google Shape;108;p20"/>
          <p:cNvGraphicFramePr/>
          <p:nvPr/>
        </p:nvGraphicFramePr>
        <p:xfrm>
          <a:off x="5135700" y="2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{8260BCAD-BE5E-4422-89A1-284A5C950401}</a:tableStyleId>
              </a:tblPr>
              <a:tblGrid>
                <a:gridCol w="1358075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 FOLDER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ass_name</a:t>
                      </a:r>
                      <a:b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ass_cID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ass_LTime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9" name="Google Shape;109;p20"/>
          <p:cNvGraphicFramePr/>
          <p:nvPr/>
        </p:nvGraphicFramePr>
        <p:xfrm>
          <a:off x="6635950" y="13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{8260BCAD-BE5E-4422-89A1-284A5C950401}</a:tableStyleId>
              </a:tblPr>
              <a:tblGrid>
                <a:gridCol w="1291375"/>
              </a:tblGrid>
              <a:tr h="38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 PAGES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_docName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_timeStamp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_cID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_content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0" name="Google Shape;110;p20"/>
          <p:cNvGraphicFramePr/>
          <p:nvPr/>
        </p:nvGraphicFramePr>
        <p:xfrm>
          <a:off x="7960550" y="13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{8260BCAD-BE5E-4422-89A1-284A5C950401}</a:tableStyleId>
              </a:tblPr>
              <a:tblGrid>
                <a:gridCol w="1183450"/>
              </a:tblGrid>
              <a:tr h="27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n_docName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n_timeStamp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n_cID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n_content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1" name="Google Shape;111;p20"/>
          <p:cNvGraphicFramePr/>
          <p:nvPr/>
        </p:nvGraphicFramePr>
        <p:xfrm>
          <a:off x="2352438" y="212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{8260BCAD-BE5E-4422-89A1-284A5C950401}</a:tableStyleId>
              </a:tblPr>
              <a:tblGrid>
                <a:gridCol w="1358075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Request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r_Name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r_ID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r_cID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r_pName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R_action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2" name="Google Shape;112;p20"/>
          <p:cNvGraphicFramePr/>
          <p:nvPr/>
        </p:nvGraphicFramePr>
        <p:xfrm>
          <a:off x="3710513" y="2124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{8260BCAD-BE5E-4422-89A1-284A5C950401}</a:tableStyleId>
              </a:tblPr>
              <a:tblGrid>
                <a:gridCol w="1358075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Ticket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_Name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_ID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_cID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_pName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R_action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t_pID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3" name="Google Shape;113;p20"/>
          <p:cNvGraphicFramePr/>
          <p:nvPr/>
        </p:nvGraphicFramePr>
        <p:xfrm>
          <a:off x="638438" y="321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{8260BCAD-BE5E-4422-89A1-284A5C950401}</a:tableStyleId>
              </a:tblPr>
              <a:tblGrid>
                <a:gridCol w="1358075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department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d_name</a:t>
                      </a:r>
                      <a:b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_ID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d_dept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