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3ADE9A-8C21-46A2-A130-69B331AA39D4}">
  <a:tblStyle styleId="{353ADE9A-8C21-46A2-A130-69B331AA39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adb566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adb566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adb566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adb566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adb566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adb566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adb566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adb566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9e37a5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9e37a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adb5662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adb5662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Class Notebook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5"/>
            <a:ext cx="81231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Mac and Nicholas Chin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111-01, Professor Rusu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that allows students and their professors to add, update, and view each others notes within their respective classes.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standard SQLite3 database and accessing with javascript (node.js module)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Development </a:t>
            </a:r>
            <a:r>
              <a:rPr lang="en"/>
              <a:t>Environment</a:t>
            </a:r>
            <a:r>
              <a:rPr lang="en"/>
              <a:t> (IDE)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(nodejs)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of accessing note folders for your classes made by your 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see folders of all of your registered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and </a:t>
            </a:r>
            <a:r>
              <a:rPr lang="en"/>
              <a:t>upload</a:t>
            </a:r>
            <a:r>
              <a:rPr lang="en"/>
              <a:t> notes from your peers or professor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Add/Remove students ability to view their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upload and edit class notes or documents for viewing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as the administrator for their class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8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00" y="661277"/>
            <a:ext cx="6278601" cy="43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22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425" y="239950"/>
            <a:ext cx="6604501" cy="451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36575" y="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11700" y="6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{353ADE9A-8C21-46A2-A130-69B331AA39D4}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 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_pass</a:t>
                      </a:r>
                      <a:b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a_ID</a:t>
                      </a:r>
                      <a:b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_type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9"/>
          <p:cNvGraphicFramePr/>
          <p:nvPr/>
        </p:nvGraphicFramePr>
        <p:xfrm>
          <a:off x="1738875" y="6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{353ADE9A-8C21-46A2-A130-69B331AA39D4}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b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_age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_year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9"/>
          <p:cNvGraphicFramePr/>
          <p:nvPr/>
        </p:nvGraphicFramePr>
        <p:xfrm>
          <a:off x="28320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{353ADE9A-8C21-46A2-A130-69B331AA39D4}</a:tableStyleId>
              </a:tblPr>
              <a:tblGrid>
                <a:gridCol w="1080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PROFESSOR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_class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19"/>
          <p:cNvGraphicFramePr/>
          <p:nvPr/>
        </p:nvGraphicFramePr>
        <p:xfrm>
          <a:off x="400598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{353ADE9A-8C21-46A2-A130-69B331AA39D4}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ROSTER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3457900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{353ADE9A-8C21-46A2-A130-69B331AA39D4}</a:tableStyleId>
              </a:tblPr>
              <a:tblGrid>
                <a:gridCol w="17472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CLASSES REGISTERED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reg_cID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9"/>
          <p:cNvGraphicFramePr/>
          <p:nvPr/>
        </p:nvGraphicFramePr>
        <p:xfrm>
          <a:off x="5603750" y="288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{353ADE9A-8C21-46A2-A130-69B331AA39D4}</a:tableStyleId>
              </a:tblPr>
              <a:tblGrid>
                <a:gridCol w="1395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CATALOG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a_cID</a:t>
                      </a:r>
                      <a:b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9"/>
          <p:cNvGraphicFramePr/>
          <p:nvPr/>
        </p:nvGraphicFramePr>
        <p:xfrm>
          <a:off x="5457850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{353ADE9A-8C21-46A2-A130-69B331AA39D4}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FOLDER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ass_name</a:t>
                      </a:r>
                      <a:b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ass_LTime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7163500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{353ADE9A-8C21-46A2-A130-69B331AA39D4}</a:tableStyleId>
              </a:tblPr>
              <a:tblGrid>
                <a:gridCol w="12913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 PAGES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_docName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_timeStamp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_content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