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3C8D89-6AC5-4060-B0F4-29FAEB1C3B82}">
  <a:tblStyle styleId="{803C8D89-6AC5-4060-B0F4-29FAEB1C3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with javascript (node.js module)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(nodejs)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accessing note folders for your classes made by your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</a:t>
            </a:r>
            <a:r>
              <a:rPr lang="en"/>
              <a:t>upload</a:t>
            </a:r>
            <a:r>
              <a:rPr lang="en"/>
              <a:t> notes from your peers or professor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students ability to view their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00" y="661277"/>
            <a:ext cx="6278601" cy="4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239950"/>
            <a:ext cx="6604501" cy="451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a_pass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173887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a_year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93175" y="28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_class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1581388" y="28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166050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3342075" y="28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529732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703947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{803C8D89-6AC5-4060-B0F4-29FAEB1C3B82}</a:tableStyleId>
              </a:tblPr>
              <a:tblGrid>
                <a:gridCol w="12913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