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Weather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weather forecasting application using OpenWeatherMap API</a:t>
            </a:r>
          </a:p>
          <a:p>
            <a:endParaRPr/>
          </a:p>
          <a:p>
            <a:r>
              <a:t>By: Nikhil Chougule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Weather applications provide real-time weather updates.</a:t>
            </a:r>
          </a:p>
          <a:p>
            <a:r>
              <a:t>• Useful for daily planning and travel.</a:t>
            </a:r>
          </a:p>
          <a:p>
            <a:r>
              <a:t>• This project is a simple Weather App that shows temperature, humidity, wind speed, and weather condition.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People need quick and real-time weather information.</a:t>
            </a:r>
          </a:p>
          <a:p>
            <a:r>
              <a:t>• Existing apps can be heavy or complex.</a:t>
            </a:r>
          </a:p>
          <a:p>
            <a:r>
              <a:t>• Goal: Create a simple weather app that displays real-time weather in a clean interface.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Fetch weather data using OpenWeatherMap API.</a:t>
            </a:r>
          </a:p>
          <a:p>
            <a:r>
              <a:t>• Display temperature, humidity, wind speed, and weather condition.</a:t>
            </a:r>
          </a:p>
          <a:p>
            <a:r>
              <a:t>• Show weather icons for better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HTML, CSS, JavaScript</a:t>
            </a:r>
          </a:p>
          <a:p>
            <a:r>
              <a:t>• API: OpenWeatherMap API</a:t>
            </a:r>
          </a:p>
          <a:p>
            <a:r>
              <a:t>• IDE: Visual Studio Code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→ Search City → Fetch API Data → Display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HTML: Structure of the app</a:t>
            </a:r>
          </a:p>
          <a:p>
            <a:r>
              <a:t>• CSS: Styling and layout</a:t>
            </a:r>
          </a:p>
          <a:p>
            <a:r>
              <a:t>• JavaScript: API integration and dynamic updates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/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Example 1: Invalid city (error message)</a:t>
            </a:r>
          </a:p>
          <a:p>
            <a:r>
              <a:t>• Example 2: Weather info displayed (Kolhapur example)</a:t>
            </a:r>
          </a:p>
        </p:txBody>
      </p:sp>
      <p:pic>
        <p:nvPicPr>
          <p:cNvPr id="4" name="Picture 3" descr="48e3e20b-cb57-44de-bef5-553a0df9d5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49445"/>
            <a:ext cx="3657600" cy="2057400"/>
          </a:xfrm>
          <a:prstGeom prst="rect">
            <a:avLst/>
          </a:prstGeom>
        </p:spPr>
      </p:pic>
      <p:pic>
        <p:nvPicPr>
          <p:cNvPr id="5" name="Picture 4" descr="2fa47a29-57f7-45fc-9ee9-b66920e2516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316" y="3549445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Achieved real-time weather display using OpenWeatherMap API.</a:t>
            </a:r>
          </a:p>
          <a:p>
            <a:r>
              <a:t>• Simple, lightweight, and easy-to-use interface.</a:t>
            </a:r>
          </a:p>
          <a:p>
            <a:r>
              <a:t>• Future Scope:</a:t>
            </a:r>
          </a:p>
          <a:p>
            <a:r>
              <a:t>   - Add multi-day forecast.</a:t>
            </a:r>
          </a:p>
          <a:p>
            <a:r>
              <a:t>   - Add location-based automatic weather detection.</a:t>
            </a:r>
          </a:p>
          <a:p>
            <a:r>
              <a:t>   - Enhance UI 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Weather App</vt:lpstr>
      <vt:lpstr>Introduction</vt:lpstr>
      <vt:lpstr>Problem Statement</vt:lpstr>
      <vt:lpstr>Objectives</vt:lpstr>
      <vt:lpstr>Technology Stack</vt:lpstr>
      <vt:lpstr>System Design</vt:lpstr>
      <vt:lpstr>Implementation</vt:lpstr>
      <vt:lpstr>Screenshots / Output</vt:lpstr>
      <vt:lpstr>Conclusion &amp;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Nikhil Chougule</cp:lastModifiedBy>
  <cp:revision>2</cp:revision>
  <dcterms:created xsi:type="dcterms:W3CDTF">2013-01-27T09:14:16Z</dcterms:created>
  <dcterms:modified xsi:type="dcterms:W3CDTF">2025-08-16T20:33:56Z</dcterms:modified>
  <cp:category/>
</cp:coreProperties>
</file>