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Bandy" userId="56e6aa50f7f05ea0" providerId="LiveId" clId="{DE21B8EB-818F-4884-8CC0-233D0AFDDB50}"/>
    <pc:docChg chg="undo custSel modSld">
      <pc:chgData name="Nicholas Bandy" userId="56e6aa50f7f05ea0" providerId="LiveId" clId="{DE21B8EB-818F-4884-8CC0-233D0AFDDB50}" dt="2024-10-25T15:45:03.562" v="2" actId="26606"/>
      <pc:docMkLst>
        <pc:docMk/>
      </pc:docMkLst>
      <pc:sldChg chg="addSp delSp modSp mod setBg">
        <pc:chgData name="Nicholas Bandy" userId="56e6aa50f7f05ea0" providerId="LiveId" clId="{DE21B8EB-818F-4884-8CC0-233D0AFDDB50}" dt="2024-10-25T15:45:03.562" v="2" actId="26606"/>
        <pc:sldMkLst>
          <pc:docMk/>
          <pc:sldMk cId="2303149385" sldId="256"/>
        </pc:sldMkLst>
        <pc:spChg chg="mo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2" creationId="{1EADC395-787F-90CE-4D13-F772BE48B42E}"/>
          </ac:spMkLst>
        </pc:spChg>
        <pc:spChg chg="mo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" creationId="{72D26B58-F64B-66FD-4442-5149A1E3FD26}"/>
          </ac:spMkLst>
        </pc:spChg>
        <pc:spChg chg="add del">
          <ac:chgData name="Nicholas Bandy" userId="56e6aa50f7f05ea0" providerId="LiveId" clId="{DE21B8EB-818F-4884-8CC0-233D0AFDDB50}" dt="2024-10-25T15:45:03.544" v="1" actId="26606"/>
          <ac:spMkLst>
            <pc:docMk/>
            <pc:sldMk cId="2303149385" sldId="256"/>
            <ac:spMk id="8" creationId="{787F4F1C-8D3D-4EC1-B72D-A0470A5A08B8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18" creationId="{5AFEC601-A132-47EE-B0C2-B38ACD9FCE6F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19" creationId="{489B7BFD-8F45-4093-AD9C-91B15B0503D9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20" creationId="{279CAF82-0ECF-42BE-8F37-F71941E5D410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22" creationId="{218E095B-4870-4AD5-9C41-C16D59523501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23" creationId="{498F8FF6-43B4-494A-AF8F-123A4983EDF7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0" creationId="{2B06059C-C357-4011-82B9-9C0106301384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1" creationId="{033BC44A-0661-43B4-9C14-FD5963C226AE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3" creationId="{BE8CB2F0-2F5A-4EBD-B214-E0309C31F578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5" creationId="{FFD3887D-244B-4EC4-9208-E304984C5D0F}"/>
          </ac:spMkLst>
        </pc:spChg>
        <pc:spChg chg="add">
          <ac:chgData name="Nicholas Bandy" userId="56e6aa50f7f05ea0" providerId="LiveId" clId="{DE21B8EB-818F-4884-8CC0-233D0AFDDB50}" dt="2024-10-25T15:45:03.562" v="2" actId="26606"/>
          <ac:spMkLst>
            <pc:docMk/>
            <pc:sldMk cId="2303149385" sldId="256"/>
            <ac:spMk id="37" creationId="{97224C31-855E-4593-8A58-5B2B0CC4F537}"/>
          </ac:spMkLst>
        </pc:spChg>
        <pc:grpChg chg="add del">
          <ac:chgData name="Nicholas Bandy" userId="56e6aa50f7f05ea0" providerId="LiveId" clId="{DE21B8EB-818F-4884-8CC0-233D0AFDDB50}" dt="2024-10-25T15:45:03.544" v="1" actId="26606"/>
          <ac:grpSpMkLst>
            <pc:docMk/>
            <pc:sldMk cId="2303149385" sldId="256"/>
            <ac:grpSpMk id="10" creationId="{D1E3DD61-64DB-46AD-B249-E273CD86B051}"/>
          </ac:grpSpMkLst>
        </pc:grpChg>
        <pc:grpChg chg="add">
          <ac:chgData name="Nicholas Bandy" userId="56e6aa50f7f05ea0" providerId="LiveId" clId="{DE21B8EB-818F-4884-8CC0-233D0AFDDB50}" dt="2024-10-25T15:45:03.562" v="2" actId="26606"/>
          <ac:grpSpMkLst>
            <pc:docMk/>
            <pc:sldMk cId="2303149385" sldId="256"/>
            <ac:grpSpMk id="21" creationId="{042BC7E5-76DB-4826-8C07-4A49B6353F76}"/>
          </ac:grpSpMkLst>
        </pc:grpChg>
        <pc:grpChg chg="add">
          <ac:chgData name="Nicholas Bandy" userId="56e6aa50f7f05ea0" providerId="LiveId" clId="{DE21B8EB-818F-4884-8CC0-233D0AFDDB50}" dt="2024-10-25T15:45:03.562" v="2" actId="26606"/>
          <ac:grpSpMkLst>
            <pc:docMk/>
            <pc:sldMk cId="2303149385" sldId="256"/>
            <ac:grpSpMk id="24" creationId="{FB9739EB-7F66-433D-841F-AB3CD18700B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5EE1-E732-8BF9-3AD9-5325F956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BB46-C905-06E8-B6F2-616D54005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9860-1A3C-29BC-F795-4EFDC64B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4D00-BBB0-55BA-F9CA-45878C33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8AD-A16C-F48A-BD16-00A89BE7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96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D745-7875-2FB9-8C55-1C947590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91F5-2FAB-2251-C92E-F5C017B0F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37EB-3CB4-FEC5-4B0C-DE20D914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4765-7CBA-801B-1253-6927BE20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50FD-B2CB-FAB7-129E-F3B4395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9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83140-6A89-6245-52D2-AC3E04B42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CDA19-5F8B-E39D-9C48-B816D231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1173-3F9C-26A3-881F-FA371555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C68D-422C-7511-75FA-A45BF2A9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8806-6177-799F-41CA-8B975C4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5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0068-009B-18DE-0AE2-793EB33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52EF-EE7A-BF0F-DC6A-9EC57256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6B8A-2475-18DA-2AF4-124C8B23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59B3-92AB-6246-9512-575FD049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AF38-A33D-7FF0-CF55-4D146A6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79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E35-577D-5C11-F26C-B5BCC3E2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D7B3-79D6-86DF-C770-550E708B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647F-C102-B904-F74C-1D3BB432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78-32EC-D02E-68BA-656E165E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3112-72BF-D25A-0D45-DC4B68F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3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A55-C598-B720-B3ED-C35A63C3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67D2-30FC-0900-AF37-34CA6039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2B9F4-CB72-24A5-F2A5-BF93B809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2D17-7A60-2ABA-78A7-848BCC8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B570-1CF7-F563-BF3E-2EC47B18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3DBE-F905-6F49-EA4F-3E2A972B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5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4E54-49B2-57A1-A735-87095B7C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3E03-28E1-4FBB-6396-694565CB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B0B8-566F-B7F2-EA5C-C98687623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FD6E9-27BC-A9C5-4D68-1ED9FADE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0BA48-25DB-296F-9651-DA107E8D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FA780-4A1A-F7E3-7709-27312E89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C61A6-75BE-1116-6B03-9F395B2C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FCC02-4A88-ED53-4C3F-C139B7A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60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420A-8EEB-1567-5451-F1C9DDE0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8B180-031A-D264-7B5C-EA415D41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6DC76-0C15-03C4-14BF-B08B80C7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B8153-552F-CD84-45E5-59E5897F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1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5C103-B572-4A68-0CA7-FC1C038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A7F98-1187-9DA8-6797-26053EBB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1FA4D-061C-7BCF-7282-C0B8400E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73EC-9439-DD01-6364-5F7F1C8D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FEC9-B8B4-DC3F-704B-3B766978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203DF-DB65-2704-CD28-F9EF9E56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BD8A6-1408-DD44-6436-78420169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584B-7465-B142-17CB-896388FF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4536-0D36-0B72-30C9-1CE0F6C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3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BAF-D522-A080-34A9-EA2C932A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F843E-2836-2D5E-3D36-65443154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CBE0E-E0CF-EC4B-C99B-4602F6C4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1CA0-18FB-3A6D-ACE2-AFEE7450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C799-43DD-F58B-DD8E-E725D2B3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59FA-F5F9-794E-E37A-0322792A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8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308CC-A65A-71D5-4F7C-8F9C2743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9823-DA76-98C5-5B1B-3427FC35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B121-B0D9-9ACC-B14B-9FCFB87D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F1242-433D-4271-9F2B-855DC758DD81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736A-C6E8-103F-321F-E7509DC4D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DFE0-1A76-3D95-6A23-7436BE5C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0114E-59C8-4FD5-BF8F-99D3BEE92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0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DC395-787F-90CE-4D13-F772BE48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My Lifting Journey</a:t>
            </a:r>
            <a:endParaRPr lang="en-CA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26B58-F64B-66FD-4442-5149A1E3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Nick Claggett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53863-829C-D820-20DF-B8FAB168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Check out my legs</a:t>
            </a:r>
          </a:p>
        </p:txBody>
      </p:sp>
      <p:pic>
        <p:nvPicPr>
          <p:cNvPr id="9" name="Content Placeholder 8" descr="A close up of a chicken feet&#10;&#10;Description automatically generated">
            <a:extLst>
              <a:ext uri="{FF2B5EF4-FFF2-40B4-BE49-F238E27FC236}">
                <a16:creationId xmlns:a16="http://schemas.microsoft.com/office/drawing/2014/main" id="{2D70CE5F-FD5E-F4ED-E129-04E2F4720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r="1" b="11778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My Lifting Journey</vt:lpstr>
      <vt:lpstr>Check out my legs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Bandy</dc:creator>
  <cp:lastModifiedBy>Nicholas Bandy</cp:lastModifiedBy>
  <cp:revision>1</cp:revision>
  <dcterms:created xsi:type="dcterms:W3CDTF">2024-10-25T15:41:39Z</dcterms:created>
  <dcterms:modified xsi:type="dcterms:W3CDTF">2024-10-25T15:45:06Z</dcterms:modified>
</cp:coreProperties>
</file>