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Conlon" initials="NC" lastIdx="1" clrIdx="0">
    <p:extLst>
      <p:ext uri="{19B8F6BF-5375-455C-9EA6-DF929625EA0E}">
        <p15:presenceInfo xmlns:p15="http://schemas.microsoft.com/office/powerpoint/2012/main" userId="Nicholas Conl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0620-3940-4B1F-AC47-A92E3254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9CBE-AF6E-48AC-9AFB-28E0A279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BC29-BBCB-4CC9-B814-6EE396E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7C90-0B8F-458A-A8BE-2C6D58B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71-6946-4CB8-96D6-5ED5B461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1343-2CAC-4F15-9E27-FB69EB49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34F1-3028-4336-BFF3-4B13A19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2E3F-E96D-42B7-A890-76DCA4B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90BD-B608-49AA-A2CA-D1E1014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FBCB-66F6-4E65-B8B3-24257B6C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441C3-A2E7-4F95-BE1D-E9201EDA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D639C-FE42-4757-BF95-34662CF1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EA7C-D837-4990-AB52-16F12C8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E6C5-B814-4F13-8000-AFA31523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FC32-E014-4D98-8DC1-28DD7B78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354A-13B4-4980-BA91-81F6733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7A95-ACB0-4E10-B985-14E2F0FA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D38F-A2EA-4474-9B5F-0D26E55C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F968-5559-490C-9D30-EA1A0891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BA17-DA6C-428D-A47E-BBB21142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B47A-0F21-4869-BE36-82A61BFD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AFC4B-6ACC-45AB-8119-77F717C8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6B60-44CA-4CBD-B1D1-662AE419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7C18-C7E1-4242-88BE-76F7720B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1B67-FB46-4909-AA58-51355BA9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0165-6CDF-4C8C-B1C2-18FC292A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C29E-4991-4258-9558-668352CF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311A-76E6-4A7A-99CB-DA1B4C85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D91F-42D2-4B39-B26A-511A690E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6257-4499-4AA7-A3BF-2D23B413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287D-E822-4DFE-AD5E-E5C36B4B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F87A-E5C1-4F47-B052-76666637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C5F81-FB3C-4F5D-8706-862217AC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9FCA-AA56-4F5E-AB84-93C5CC63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A0D5-11CA-4899-901F-8B00462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6A854-C0C5-4F67-8ADE-DE1461F2F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7548-8650-4E4F-9E80-0C8CC410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D6D30-3522-4747-BE81-EFEB9FC2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BDDAD-3B0D-43D2-9B4C-6F601241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C29C-EC4C-4C38-8372-EB84943A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99CDA-6177-4FD0-8B3C-E2330151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A9272-8260-4E01-99B8-62AA5178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2719F-ACA4-4607-8C4D-DDF314E7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99211-F9F4-4B96-A5BA-2BEDB415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3E64A-F198-43CB-A30C-59502DF3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E641-993B-4F34-9295-8F68E60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FF26-083E-4D3B-A60D-0D1211D0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5AB0-E155-4879-8C9C-E0640692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182EA-6B1A-4422-B04D-AE3C882E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A042-2106-420A-86CB-F6B66B24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EF09-3A8C-4567-8240-B0718EA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B08E-9DD3-40DF-A8C9-0870A1C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D34-EC40-4BE1-B8B8-D5E45D19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1EF79-4E1D-4690-923C-209BAD75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CDF2-5876-4F19-855E-A704E3E9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561F-5D45-49DB-A790-BE52FE41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A04D-B2C4-4701-AE8D-0801213A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C1B6-48AF-4A4B-84CB-973BEEE7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9B053-D14D-4A9F-80B1-6562770A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BCEA-AEB2-4507-BA3D-26A7FFC7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6913-A785-41A2-A5E2-3113F405A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3906-2A15-4AA7-AE63-C2723486BB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342E-32AB-4EBB-8127-1FDBA946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141C-8221-430C-B7F6-3EFC92442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EA63A-3C7F-495B-98AA-40E4D114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2" y="1301159"/>
            <a:ext cx="8914286" cy="43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1686810" y="2454134"/>
            <a:ext cx="98674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Broken Glass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CE119-52E8-4964-990D-400D902B2242}"/>
              </a:ext>
            </a:extLst>
          </p:cNvPr>
          <p:cNvSpPr txBox="1"/>
          <p:nvPr/>
        </p:nvSpPr>
        <p:spPr>
          <a:xfrm>
            <a:off x="4228795" y="2462632"/>
            <a:ext cx="55983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E9BFE-7CBC-4213-9128-7518A83A51A2}"/>
              </a:ext>
            </a:extLst>
          </p:cNvPr>
          <p:cNvSpPr txBox="1"/>
          <p:nvPr/>
        </p:nvSpPr>
        <p:spPr>
          <a:xfrm>
            <a:off x="3418768" y="2453971"/>
            <a:ext cx="535724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Holes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5CAA6-F823-42AF-95C5-08296B2B5374}"/>
              </a:ext>
            </a:extLst>
          </p:cNvPr>
          <p:cNvSpPr txBox="1"/>
          <p:nvPr/>
        </p:nvSpPr>
        <p:spPr>
          <a:xfrm>
            <a:off x="7338787" y="2722309"/>
            <a:ext cx="9112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Unexplored</a:t>
            </a:r>
          </a:p>
          <a:p>
            <a:pPr algn="ctr"/>
            <a:r>
              <a:rPr lang="en-US" sz="1200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D67F4-485E-446F-83C9-376BAE6569F0}"/>
              </a:ext>
            </a:extLst>
          </p:cNvPr>
          <p:cNvSpPr txBox="1"/>
          <p:nvPr/>
        </p:nvSpPr>
        <p:spPr>
          <a:xfrm>
            <a:off x="823005" y="3152001"/>
            <a:ext cx="520784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913-CE79-405E-B5B4-835770160A4A}"/>
              </a:ext>
            </a:extLst>
          </p:cNvPr>
          <p:cNvSpPr txBox="1"/>
          <p:nvPr/>
        </p:nvSpPr>
        <p:spPr>
          <a:xfrm>
            <a:off x="7952801" y="3674027"/>
            <a:ext cx="54694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0183" y="2731133"/>
            <a:ext cx="616312" cy="4528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5CDB6-1C96-4ED2-A008-73ABA37D68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0183" y="2731133"/>
            <a:ext cx="1115645" cy="42086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0042FE-7BFC-419F-8390-A0A8EB0002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86630" y="2730970"/>
            <a:ext cx="147139" cy="4210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B9097C-FA0E-40E5-A0D8-91C16124015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08712" y="2739631"/>
            <a:ext cx="87976" cy="4123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748476-F51F-4B73-B221-667558D3C36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375633" y="2953142"/>
            <a:ext cx="963154" cy="475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FF58DA-F8A1-475A-9E5D-48AB9DBA1450}"/>
              </a:ext>
            </a:extLst>
          </p:cNvPr>
          <p:cNvSpPr txBox="1"/>
          <p:nvPr/>
        </p:nvSpPr>
        <p:spPr>
          <a:xfrm>
            <a:off x="1040557" y="3951026"/>
            <a:ext cx="73244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Explored</a:t>
            </a:r>
          </a:p>
          <a:p>
            <a:pPr algn="ctr"/>
            <a:r>
              <a:rPr lang="en-US" sz="1200" dirty="0"/>
              <a:t>area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F3CF71-3EF5-49E8-9FDE-0F24C9518F2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406780" y="3783435"/>
            <a:ext cx="1042805" cy="1675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BB3263-89CA-4592-BD1C-85955E729D3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43789" y="3152001"/>
            <a:ext cx="711035" cy="1385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9A885-4076-4859-8E81-E16E79E408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38792" y="3812527"/>
            <a:ext cx="614009" cy="826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C7A441-A19A-41E8-8F37-C7D39F726F2C}"/>
              </a:ext>
            </a:extLst>
          </p:cNvPr>
          <p:cNvSpPr txBox="1"/>
          <p:nvPr/>
        </p:nvSpPr>
        <p:spPr>
          <a:xfrm>
            <a:off x="5574171" y="5358770"/>
            <a:ext cx="87197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Movement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AF93A-6DAE-4BAB-A39A-957AD69FD69C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99839" y="5150840"/>
            <a:ext cx="574332" cy="3464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DD7230-103A-4025-96E3-CFBE40638A04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05249" y="4697835"/>
            <a:ext cx="668922" cy="7994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B32A8-DD4A-4E9D-B204-B76FC799AF94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570789" y="5083728"/>
            <a:ext cx="1003382" cy="413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73D764-35D8-4A3D-8EB3-9E79E9D0EBB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05249" y="5388528"/>
            <a:ext cx="668922" cy="1087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C6CD47-F8CA-48D3-9B02-A639B8492B40}"/>
              </a:ext>
            </a:extLst>
          </p:cNvPr>
          <p:cNvSpPr txBox="1"/>
          <p:nvPr/>
        </p:nvSpPr>
        <p:spPr>
          <a:xfrm>
            <a:off x="7228243" y="4654898"/>
            <a:ext cx="117692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End the mission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00E44-9179-4375-8301-5FF85C054E49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6857210" y="4523766"/>
            <a:ext cx="371033" cy="269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B214F7-915C-4D05-92D5-31DD1248521B}"/>
              </a:ext>
            </a:extLst>
          </p:cNvPr>
          <p:cNvSpPr txBox="1"/>
          <p:nvPr/>
        </p:nvSpPr>
        <p:spPr>
          <a:xfrm>
            <a:off x="2572422" y="4879276"/>
            <a:ext cx="104978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 robot control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26B5DD-35D1-4427-BE6F-D8922E2F2E31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028426" y="4465734"/>
            <a:ext cx="68890" cy="413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3965E5-C2AE-4323-9499-32EDC936E6E4}"/>
              </a:ext>
            </a:extLst>
          </p:cNvPr>
          <p:cNvCxnSpPr>
            <a:cxnSpLocks/>
          </p:cNvCxnSpPr>
          <p:nvPr/>
        </p:nvCxnSpPr>
        <p:spPr>
          <a:xfrm flipV="1">
            <a:off x="3134064" y="4523766"/>
            <a:ext cx="899215" cy="3555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4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D85CC-CA08-4DFF-BFBF-625A22204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69"/>
          <a:stretch/>
        </p:blipFill>
        <p:spPr>
          <a:xfrm>
            <a:off x="1778832" y="1963886"/>
            <a:ext cx="8890418" cy="29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0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D85CC-CA08-4DFF-BFBF-625A22204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9"/>
          <a:stretch/>
        </p:blipFill>
        <p:spPr>
          <a:xfrm>
            <a:off x="774491" y="2489199"/>
            <a:ext cx="8890418" cy="324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848435" y="1733262"/>
            <a:ext cx="197746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 </a:t>
            </a:r>
            <a:r>
              <a:rPr lang="en-US" sz="1200" b="1" dirty="0"/>
              <a:t>self-confidence</a:t>
            </a:r>
            <a:r>
              <a:rPr lang="en-US" sz="1200" dirty="0"/>
              <a:t>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7168" y="2010261"/>
            <a:ext cx="156732" cy="4789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88FD72-2BC7-444A-AE03-53E051A83CEE}"/>
              </a:ext>
            </a:extLst>
          </p:cNvPr>
          <p:cNvSpPr txBox="1"/>
          <p:nvPr/>
        </p:nvSpPr>
        <p:spPr>
          <a:xfrm>
            <a:off x="4188823" y="2440412"/>
            <a:ext cx="1628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Good confidence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8D192A-4E84-4EB2-81B9-8E7E18EDBB4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7168" y="2010261"/>
            <a:ext cx="2836432" cy="4789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FD0261-8019-482C-8473-1902D21C509E}"/>
              </a:ext>
            </a:extLst>
          </p:cNvPr>
          <p:cNvSpPr txBox="1"/>
          <p:nvPr/>
        </p:nvSpPr>
        <p:spPr>
          <a:xfrm>
            <a:off x="2269942" y="3554837"/>
            <a:ext cx="162850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Robot starting 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E6A45-F93A-4D37-A9FA-6815E77DA1D1}"/>
              </a:ext>
            </a:extLst>
          </p:cNvPr>
          <p:cNvSpPr/>
          <p:nvPr/>
        </p:nvSpPr>
        <p:spPr>
          <a:xfrm>
            <a:off x="2181893" y="3117223"/>
            <a:ext cx="223989" cy="215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9C3EF0-28D0-40CF-9AB6-B3C0714242C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269942" y="3202566"/>
            <a:ext cx="814252" cy="3522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2C73C-B58E-41A2-A47D-99429FECB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3"/>
          <a:stretch/>
        </p:blipFill>
        <p:spPr>
          <a:xfrm>
            <a:off x="1638857" y="2387599"/>
            <a:ext cx="8914286" cy="347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2435966" y="1733262"/>
            <a:ext cx="199567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Robot </a:t>
            </a:r>
            <a:r>
              <a:rPr lang="en-US" sz="1200" b="1" dirty="0"/>
              <a:t>self-confidence</a:t>
            </a:r>
            <a:r>
              <a:rPr lang="en-US" sz="1200" dirty="0"/>
              <a:t>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692400" y="2010261"/>
            <a:ext cx="741404" cy="3773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EB2FA9-489A-4AC1-A0E0-68D10EEBACA5}"/>
              </a:ext>
            </a:extLst>
          </p:cNvPr>
          <p:cNvSpPr txBox="1"/>
          <p:nvPr/>
        </p:nvSpPr>
        <p:spPr>
          <a:xfrm>
            <a:off x="7040185" y="1722392"/>
            <a:ext cx="208871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self-confidence</a:t>
            </a:r>
            <a:r>
              <a:rPr lang="en-US" sz="1200" dirty="0"/>
              <a:t> to blue square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B7CF3D-EDD9-4538-BA79-B210C2FD8FF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084542" y="1999391"/>
            <a:ext cx="289403" cy="388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F99253-8C41-42F6-9FD6-CAA4A799B3F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373946" y="2908300"/>
            <a:ext cx="853726" cy="6094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DB3ADA-1EE6-4D33-86EE-4525986B4479}"/>
              </a:ext>
            </a:extLst>
          </p:cNvPr>
          <p:cNvSpPr txBox="1"/>
          <p:nvPr/>
        </p:nvSpPr>
        <p:spPr>
          <a:xfrm>
            <a:off x="4705918" y="2310165"/>
            <a:ext cx="1628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Good confidence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10FB43-55B8-43D0-B13A-1E9E238C581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42348" y="1999391"/>
            <a:ext cx="2042194" cy="388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663FC5-7913-4986-96CC-4F28D5CDD7EE}"/>
              </a:ext>
            </a:extLst>
          </p:cNvPr>
          <p:cNvSpPr txBox="1"/>
          <p:nvPr/>
        </p:nvSpPr>
        <p:spPr>
          <a:xfrm>
            <a:off x="9651649" y="2310165"/>
            <a:ext cx="6070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fair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DDA714-3488-499B-A0B5-A777C92615EA}"/>
              </a:ext>
            </a:extLst>
          </p:cNvPr>
          <p:cNvCxnSpPr>
            <a:cxnSpLocks/>
          </p:cNvCxnSpPr>
          <p:nvPr/>
        </p:nvCxnSpPr>
        <p:spPr>
          <a:xfrm flipV="1">
            <a:off x="9248503" y="2631301"/>
            <a:ext cx="619397" cy="9043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777ADD-AC8B-463E-95A8-6D67B2D632AD}"/>
              </a:ext>
            </a:extLst>
          </p:cNvPr>
          <p:cNvSpPr txBox="1"/>
          <p:nvPr/>
        </p:nvSpPr>
        <p:spPr>
          <a:xfrm>
            <a:off x="8084542" y="3517744"/>
            <a:ext cx="2286259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self-confidence</a:t>
            </a:r>
            <a:r>
              <a:rPr lang="en-US" sz="1200" dirty="0"/>
              <a:t> to green square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FFD018-DBBF-4CE4-BBFE-AEE223A84D3F}"/>
              </a:ext>
            </a:extLst>
          </p:cNvPr>
          <p:cNvSpPr txBox="1"/>
          <p:nvPr/>
        </p:nvSpPr>
        <p:spPr>
          <a:xfrm>
            <a:off x="3166933" y="3720308"/>
            <a:ext cx="162850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Robot starting 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B1B7B-F8E2-436E-A195-AB61F9BEFE53}"/>
              </a:ext>
            </a:extLst>
          </p:cNvPr>
          <p:cNvSpPr/>
          <p:nvPr/>
        </p:nvSpPr>
        <p:spPr>
          <a:xfrm>
            <a:off x="3070172" y="3265276"/>
            <a:ext cx="223989" cy="215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BB4417-48E8-4A77-B37E-CA596A1A9DE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166933" y="3368037"/>
            <a:ext cx="814252" cy="3522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3C82A-FED8-42CF-BAF6-1BA435A8E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5" y="2948913"/>
            <a:ext cx="6676190" cy="2104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1B004-970C-410F-8B7D-714AFD6F9E02}"/>
              </a:ext>
            </a:extLst>
          </p:cNvPr>
          <p:cNvSpPr txBox="1"/>
          <p:nvPr/>
        </p:nvSpPr>
        <p:spPr>
          <a:xfrm>
            <a:off x="4900155" y="3523411"/>
            <a:ext cx="6472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61142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DA34A-3B22-4F2E-AB6E-E957F1E58E82}"/>
              </a:ext>
            </a:extLst>
          </p:cNvPr>
          <p:cNvSpPr/>
          <p:nvPr/>
        </p:nvSpPr>
        <p:spPr>
          <a:xfrm>
            <a:off x="1984868" y="2593098"/>
            <a:ext cx="973430" cy="32154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Consent?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3E2ED-CE7C-49D5-8A16-E04ED13E42CE}"/>
              </a:ext>
            </a:extLst>
          </p:cNvPr>
          <p:cNvSpPr/>
          <p:nvPr/>
        </p:nvSpPr>
        <p:spPr>
          <a:xfrm>
            <a:off x="4809664" y="2522715"/>
            <a:ext cx="1457977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Base Tutorial + quiz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D95A5-D580-4AC7-938A-FF063A6FBB4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958298" y="2753872"/>
            <a:ext cx="40994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E3A37F0-8834-4F50-A8B9-911D7F1B3B78}"/>
              </a:ext>
            </a:extLst>
          </p:cNvPr>
          <p:cNvSpPr/>
          <p:nvPr/>
        </p:nvSpPr>
        <p:spPr>
          <a:xfrm>
            <a:off x="6481735" y="2522715"/>
            <a:ext cx="1277816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Maze Set </a:t>
            </a:r>
            <a:r>
              <a:rPr kumimoji="0" 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tutorial + quiz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72B401-E732-4EF7-AFBC-00409EDA52D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67641" y="2753874"/>
            <a:ext cx="21409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4F4099-1D42-4A12-884B-195670A053C9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2471583" y="2271504"/>
            <a:ext cx="0" cy="32159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FAA592-2D25-475A-8573-C80AADF7C72B}"/>
              </a:ext>
            </a:extLst>
          </p:cNvPr>
          <p:cNvSpPr/>
          <p:nvPr/>
        </p:nvSpPr>
        <p:spPr>
          <a:xfrm>
            <a:off x="1930232" y="1809187"/>
            <a:ext cx="108270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Thank you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45B59-0283-4950-AA42-871EAE5E4FD1}"/>
              </a:ext>
            </a:extLst>
          </p:cNvPr>
          <p:cNvSpPr/>
          <p:nvPr/>
        </p:nvSpPr>
        <p:spPr>
          <a:xfrm>
            <a:off x="3368244" y="2522713"/>
            <a:ext cx="970554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Pass Pre-screen?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A4078-C66D-4709-B0BE-9FA3449B642B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338798" y="2753872"/>
            <a:ext cx="470866" cy="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45C439-F29D-4210-AB77-854C60DA98E0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rot="16200000" flipV="1">
            <a:off x="3192045" y="1861236"/>
            <a:ext cx="482367" cy="840587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43DDC-A09F-48F7-B86A-7061E67EB691}"/>
              </a:ext>
            </a:extLst>
          </p:cNvPr>
          <p:cNvSpPr/>
          <p:nvPr/>
        </p:nvSpPr>
        <p:spPr>
          <a:xfrm>
            <a:off x="8115301" y="754207"/>
            <a:ext cx="108270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Maze Set </a:t>
            </a:r>
            <a:r>
              <a:rPr kumimoji="0" 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maze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D3927-9EE6-4531-98CE-42F6E5ABEAD7}"/>
              </a:ext>
            </a:extLst>
          </p:cNvPr>
          <p:cNvSpPr/>
          <p:nvPr/>
        </p:nvSpPr>
        <p:spPr>
          <a:xfrm>
            <a:off x="8115301" y="1397305"/>
            <a:ext cx="108270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Maze Set </a:t>
            </a:r>
            <a:r>
              <a:rPr kumimoji="0" 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maze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9471E-B1EC-49D4-8566-07296C1C7440}"/>
              </a:ext>
            </a:extLst>
          </p:cNvPr>
          <p:cNvSpPr/>
          <p:nvPr/>
        </p:nvSpPr>
        <p:spPr>
          <a:xfrm>
            <a:off x="8115301" y="2040403"/>
            <a:ext cx="108270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Maze Set </a:t>
            </a:r>
            <a:r>
              <a:rPr kumimoji="0" 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maze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99EC5-B847-453D-9B33-BE6F457AEB08}"/>
              </a:ext>
            </a:extLst>
          </p:cNvPr>
          <p:cNvSpPr/>
          <p:nvPr/>
        </p:nvSpPr>
        <p:spPr>
          <a:xfrm>
            <a:off x="8115301" y="2683501"/>
            <a:ext cx="108270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Maze Set </a:t>
            </a:r>
            <a:r>
              <a:rPr kumimoji="0" 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maze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C460DA-4AD6-4992-9A97-EBA7A87FB05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656652" y="1216524"/>
            <a:ext cx="0" cy="18078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ABC91A-22B3-487D-B63A-4E870CC3A99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8656652" y="1859622"/>
            <a:ext cx="0" cy="18078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28504A-52B8-42AC-8017-1BC182DE018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656652" y="2502720"/>
            <a:ext cx="0" cy="18078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B72EEF-2059-4956-90B8-D3FDC3EB0CF7}"/>
              </a:ext>
            </a:extLst>
          </p:cNvPr>
          <p:cNvSpPr/>
          <p:nvPr/>
        </p:nvSpPr>
        <p:spPr>
          <a:xfrm>
            <a:off x="7916876" y="3326599"/>
            <a:ext cx="147955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Maze Set </a:t>
            </a:r>
            <a:r>
              <a:rPr kumimoji="0" 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trust questionnaire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2055A8-4F61-4E66-A68C-215CEAF6467A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8656652" y="3145818"/>
            <a:ext cx="0" cy="18078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7261757-4EFD-4AB1-BD08-40974A6A9B6E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V="1">
            <a:off x="7759551" y="754207"/>
            <a:ext cx="897101" cy="1999667"/>
          </a:xfrm>
          <a:prstGeom prst="bentConnector4">
            <a:avLst>
              <a:gd name="adj1" fmla="val 19828"/>
              <a:gd name="adj2" fmla="val 111432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1275F6D-C6F1-411A-869D-6FE179A6ED1D}"/>
              </a:ext>
            </a:extLst>
          </p:cNvPr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7102480" y="3003196"/>
            <a:ext cx="1572335" cy="1536009"/>
          </a:xfrm>
          <a:prstGeom prst="bentConnector3">
            <a:avLst>
              <a:gd name="adj1" fmla="val -623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FE3E0-E790-4021-8552-A7A6F621CBD8}"/>
              </a:ext>
            </a:extLst>
          </p:cNvPr>
          <p:cNvSpPr/>
          <p:nvPr/>
        </p:nvSpPr>
        <p:spPr>
          <a:xfrm>
            <a:off x="7916876" y="4974480"/>
            <a:ext cx="147955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Demographic questionnaire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239E98-B376-417E-BEC8-6EADDD12590B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>
            <a:off x="8656652" y="4557367"/>
            <a:ext cx="0" cy="41711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0463B2C-2B73-4E6A-9DD5-74E701D0AC50}"/>
              </a:ext>
            </a:extLst>
          </p:cNvPr>
          <p:cNvSpPr/>
          <p:nvPr/>
        </p:nvSpPr>
        <p:spPr>
          <a:xfrm>
            <a:off x="7708146" y="5682777"/>
            <a:ext cx="189701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Turk completion code (study complete)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1794F9-E15E-4F8C-9F88-4FFB521EE5C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656652" y="5436797"/>
            <a:ext cx="0" cy="24598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C48946-A2B6-4ECA-A19B-0D89BFF0CC55}"/>
              </a:ext>
            </a:extLst>
          </p:cNvPr>
          <p:cNvSpPr txBox="1"/>
          <p:nvPr/>
        </p:nvSpPr>
        <p:spPr>
          <a:xfrm>
            <a:off x="2124526" y="230225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970B1-EC74-4278-BA89-74F0C2C465BA}"/>
              </a:ext>
            </a:extLst>
          </p:cNvPr>
          <p:cNvSpPr txBox="1"/>
          <p:nvPr/>
        </p:nvSpPr>
        <p:spPr>
          <a:xfrm>
            <a:off x="3516839" y="22187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78EC90-B0C2-49B4-9BCB-B4552EEB197A}"/>
              </a:ext>
            </a:extLst>
          </p:cNvPr>
          <p:cNvSpPr txBox="1"/>
          <p:nvPr/>
        </p:nvSpPr>
        <p:spPr>
          <a:xfrm>
            <a:off x="2897378" y="2750758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5D954-C47C-48F3-9007-5B715F8DF8EA}"/>
              </a:ext>
            </a:extLst>
          </p:cNvPr>
          <p:cNvSpPr txBox="1"/>
          <p:nvPr/>
        </p:nvSpPr>
        <p:spPr>
          <a:xfrm>
            <a:off x="4305540" y="276080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CBB39-9626-4C8D-B744-5B24D32227A9}"/>
              </a:ext>
            </a:extLst>
          </p:cNvPr>
          <p:cNvSpPr/>
          <p:nvPr/>
        </p:nvSpPr>
        <p:spPr>
          <a:xfrm>
            <a:off x="7916876" y="4095050"/>
            <a:ext cx="1479552" cy="4623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3 Maze Sets complete?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306400-08E3-482E-B70F-5B11C6044EFE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>
            <a:off x="8656652" y="3788916"/>
            <a:ext cx="0" cy="30613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12685F-7CEE-4E03-A526-C014E44D7844}"/>
              </a:ext>
            </a:extLst>
          </p:cNvPr>
          <p:cNvSpPr txBox="1"/>
          <p:nvPr/>
        </p:nvSpPr>
        <p:spPr>
          <a:xfrm>
            <a:off x="8646453" y="466372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4BEC23-A161-4C37-AB76-D7FA3FB0A623}"/>
              </a:ext>
            </a:extLst>
          </p:cNvPr>
          <p:cNvSpPr txBox="1"/>
          <p:nvPr/>
        </p:nvSpPr>
        <p:spPr>
          <a:xfrm>
            <a:off x="7474751" y="43559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1876F0-3B80-4FB4-ABB6-C1001BF89740}"/>
              </a:ext>
            </a:extLst>
          </p:cNvPr>
          <p:cNvCxnSpPr>
            <a:cxnSpLocks/>
            <a:stCxn id="38" idx="6"/>
            <a:endCxn id="4" idx="1"/>
          </p:cNvCxnSpPr>
          <p:nvPr/>
        </p:nvCxnSpPr>
        <p:spPr>
          <a:xfrm>
            <a:off x="1624489" y="2753872"/>
            <a:ext cx="360379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7AE8E68-00E7-4503-B490-5840D708AA0D}"/>
              </a:ext>
            </a:extLst>
          </p:cNvPr>
          <p:cNvSpPr/>
          <p:nvPr/>
        </p:nvSpPr>
        <p:spPr>
          <a:xfrm>
            <a:off x="1097815" y="2512717"/>
            <a:ext cx="526674" cy="48231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615C0D-E420-4816-9A2B-93DF22CA0F11}"/>
              </a:ext>
            </a:extLst>
          </p:cNvPr>
          <p:cNvSpPr txBox="1"/>
          <p:nvPr/>
        </p:nvSpPr>
        <p:spPr>
          <a:xfrm>
            <a:off x="1079665" y="260003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6173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Conlon</dc:creator>
  <cp:lastModifiedBy>Nicholas Conlon</cp:lastModifiedBy>
  <cp:revision>6</cp:revision>
  <dcterms:created xsi:type="dcterms:W3CDTF">2021-06-13T20:04:23Z</dcterms:created>
  <dcterms:modified xsi:type="dcterms:W3CDTF">2021-08-01T00:48:53Z</dcterms:modified>
</cp:coreProperties>
</file>