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86" r:id="rId2"/>
    <p:sldId id="28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n Kiat CHEW (MOH)" initials="LKC(" lastIdx="3" clrIdx="0">
    <p:extLst>
      <p:ext uri="{19B8F6BF-5375-455C-9EA6-DF929625EA0E}">
        <p15:presenceInfo xmlns:p15="http://schemas.microsoft.com/office/powerpoint/2012/main" userId="S-1-5-21-1216582894-834684500-1334827815-1320480" providerId="AD"/>
      </p:ext>
    </p:extLst>
  </p:cmAuthor>
  <p:cmAuthor id="2" name="Richard KF WONG (MOH)" initials="RKW(" lastIdx="59" clrIdx="1">
    <p:extLst>
      <p:ext uri="{19B8F6BF-5375-455C-9EA6-DF929625EA0E}">
        <p15:presenceInfo xmlns:p15="http://schemas.microsoft.com/office/powerpoint/2012/main" userId="S-1-5-21-1216582894-834684500-1334827815-1279566" providerId="AD"/>
      </p:ext>
    </p:extLst>
  </p:cmAuthor>
  <p:cmAuthor id="3" name="Tai Hsin CHENG (MOH)" initials="THC(" lastIdx="35" clrIdx="2">
    <p:extLst>
      <p:ext uri="{19B8F6BF-5375-455C-9EA6-DF929625EA0E}">
        <p15:presenceInfo xmlns:p15="http://schemas.microsoft.com/office/powerpoint/2012/main" userId="S-1-5-21-1216582894-834684500-1334827815-131548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89C523-ACD9-4287-BB95-6FFE305F2303}" v="56" dt="2021-07-27T13:48:07.6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7032" autoAdjust="0"/>
  </p:normalViewPr>
  <p:slideViewPr>
    <p:cSldViewPr snapToGrid="0">
      <p:cViewPr varScale="1">
        <p:scale>
          <a:sx n="76" d="100"/>
          <a:sy n="76" d="100"/>
        </p:scale>
        <p:origin x="94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5c519efb0ede93bb/Documents/work/proj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5c519efb0ede93bb/Documents/work/proj2.xlsx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[proj2.xlsx]Sheet2!PivotTable2</c:name>
    <c:fmtId val="4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Count of pid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Sheet2!$A$2:$A$199</c:f>
              <c:strCache>
                <c:ptCount val="197"/>
                <c:pt idx="0">
                  <c:v>1/1/2021</c:v>
                </c:pt>
                <c:pt idx="1">
                  <c:v>2/1/2021</c:v>
                </c:pt>
                <c:pt idx="2">
                  <c:v>4/1/2021</c:v>
                </c:pt>
                <c:pt idx="3">
                  <c:v>5/1/2021</c:v>
                </c:pt>
                <c:pt idx="4">
                  <c:v>6/1/2021</c:v>
                </c:pt>
                <c:pt idx="5">
                  <c:v>7/1/2021</c:v>
                </c:pt>
                <c:pt idx="6">
                  <c:v>8/1/2021</c:v>
                </c:pt>
                <c:pt idx="7">
                  <c:v>9/1/2021</c:v>
                </c:pt>
                <c:pt idx="8">
                  <c:v>10/1/2021</c:v>
                </c:pt>
                <c:pt idx="9">
                  <c:v>11/1/2021</c:v>
                </c:pt>
                <c:pt idx="10">
                  <c:v>12/1/2021</c:v>
                </c:pt>
                <c:pt idx="11">
                  <c:v>13/1/2021</c:v>
                </c:pt>
                <c:pt idx="12">
                  <c:v>14/1/2021</c:v>
                </c:pt>
                <c:pt idx="13">
                  <c:v>15/1/2021</c:v>
                </c:pt>
                <c:pt idx="14">
                  <c:v>16/1/2021</c:v>
                </c:pt>
                <c:pt idx="15">
                  <c:v>17/1/2021</c:v>
                </c:pt>
                <c:pt idx="16">
                  <c:v>18/1/2021</c:v>
                </c:pt>
                <c:pt idx="17">
                  <c:v>19/1/2021</c:v>
                </c:pt>
                <c:pt idx="18">
                  <c:v>20/1/2021</c:v>
                </c:pt>
                <c:pt idx="19">
                  <c:v>21/1/2021</c:v>
                </c:pt>
                <c:pt idx="20">
                  <c:v>22/1/2021</c:v>
                </c:pt>
                <c:pt idx="21">
                  <c:v>23/1/2021</c:v>
                </c:pt>
                <c:pt idx="22">
                  <c:v>24/1/2021</c:v>
                </c:pt>
                <c:pt idx="23">
                  <c:v>25/1/2021</c:v>
                </c:pt>
                <c:pt idx="24">
                  <c:v>26/1/2021</c:v>
                </c:pt>
                <c:pt idx="25">
                  <c:v>27/1/2021</c:v>
                </c:pt>
                <c:pt idx="26">
                  <c:v>28/1/2021</c:v>
                </c:pt>
                <c:pt idx="27">
                  <c:v>29/1/2021</c:v>
                </c:pt>
                <c:pt idx="28">
                  <c:v>30/1/2021</c:v>
                </c:pt>
                <c:pt idx="29">
                  <c:v>31/1/2021</c:v>
                </c:pt>
                <c:pt idx="30">
                  <c:v>1/2/2021</c:v>
                </c:pt>
                <c:pt idx="31">
                  <c:v>2/2/2021</c:v>
                </c:pt>
                <c:pt idx="32">
                  <c:v>3/2/2021</c:v>
                </c:pt>
                <c:pt idx="33">
                  <c:v>4/2/2021</c:v>
                </c:pt>
                <c:pt idx="34">
                  <c:v>5/2/2021</c:v>
                </c:pt>
                <c:pt idx="35">
                  <c:v>7/2/2021</c:v>
                </c:pt>
                <c:pt idx="36">
                  <c:v>8/2/2021</c:v>
                </c:pt>
                <c:pt idx="37">
                  <c:v>9/2/2021</c:v>
                </c:pt>
                <c:pt idx="38">
                  <c:v>10/2/2021</c:v>
                </c:pt>
                <c:pt idx="39">
                  <c:v>11/2/2021</c:v>
                </c:pt>
                <c:pt idx="40">
                  <c:v>12/2/2021</c:v>
                </c:pt>
                <c:pt idx="41">
                  <c:v>13/2/2021</c:v>
                </c:pt>
                <c:pt idx="42">
                  <c:v>15/2/2021</c:v>
                </c:pt>
                <c:pt idx="43">
                  <c:v>16/2/2021</c:v>
                </c:pt>
                <c:pt idx="44">
                  <c:v>17/2/2021</c:v>
                </c:pt>
                <c:pt idx="45">
                  <c:v>18/2/2021</c:v>
                </c:pt>
                <c:pt idx="46">
                  <c:v>19/2/2021</c:v>
                </c:pt>
                <c:pt idx="47">
                  <c:v>20/2/2021</c:v>
                </c:pt>
                <c:pt idx="48">
                  <c:v>21/2/2021</c:v>
                </c:pt>
                <c:pt idx="49">
                  <c:v>22/2/2021</c:v>
                </c:pt>
                <c:pt idx="50">
                  <c:v>23/2/2021</c:v>
                </c:pt>
                <c:pt idx="51">
                  <c:v>24/2/2021</c:v>
                </c:pt>
                <c:pt idx="52">
                  <c:v>25/2/2021</c:v>
                </c:pt>
                <c:pt idx="53">
                  <c:v>26/2/2021</c:v>
                </c:pt>
                <c:pt idx="54">
                  <c:v>27/2/2021</c:v>
                </c:pt>
                <c:pt idx="55">
                  <c:v>28/2/2021</c:v>
                </c:pt>
                <c:pt idx="56">
                  <c:v>1/3/2021</c:v>
                </c:pt>
                <c:pt idx="57">
                  <c:v>2/3/2021</c:v>
                </c:pt>
                <c:pt idx="58">
                  <c:v>3/3/2021</c:v>
                </c:pt>
                <c:pt idx="59">
                  <c:v>4/3/2021</c:v>
                </c:pt>
                <c:pt idx="60">
                  <c:v>5/3/2021</c:v>
                </c:pt>
                <c:pt idx="61">
                  <c:v>6/3/2021</c:v>
                </c:pt>
                <c:pt idx="62">
                  <c:v>7/3/2021</c:v>
                </c:pt>
                <c:pt idx="63">
                  <c:v>8/3/2021</c:v>
                </c:pt>
                <c:pt idx="64">
                  <c:v>9/3/2021</c:v>
                </c:pt>
                <c:pt idx="65">
                  <c:v>10/3/2021</c:v>
                </c:pt>
                <c:pt idx="66">
                  <c:v>11/3/2021</c:v>
                </c:pt>
                <c:pt idx="67">
                  <c:v>12/3/2021</c:v>
                </c:pt>
                <c:pt idx="68">
                  <c:v>13/3/2021</c:v>
                </c:pt>
                <c:pt idx="69">
                  <c:v>14/3/2021</c:v>
                </c:pt>
                <c:pt idx="70">
                  <c:v>15/3/2021</c:v>
                </c:pt>
                <c:pt idx="71">
                  <c:v>16/3/2021</c:v>
                </c:pt>
                <c:pt idx="72">
                  <c:v>17/3/2021</c:v>
                </c:pt>
                <c:pt idx="73">
                  <c:v>18/3/2021</c:v>
                </c:pt>
                <c:pt idx="74">
                  <c:v>19/3/2021</c:v>
                </c:pt>
                <c:pt idx="75">
                  <c:v>20/3/2021</c:v>
                </c:pt>
                <c:pt idx="76">
                  <c:v>21/3/2021</c:v>
                </c:pt>
                <c:pt idx="77">
                  <c:v>22/3/2021</c:v>
                </c:pt>
                <c:pt idx="78">
                  <c:v>23/3/2021</c:v>
                </c:pt>
                <c:pt idx="79">
                  <c:v>24/3/2021</c:v>
                </c:pt>
                <c:pt idx="80">
                  <c:v>25/3/2021</c:v>
                </c:pt>
                <c:pt idx="81">
                  <c:v>26/3/2021</c:v>
                </c:pt>
                <c:pt idx="82">
                  <c:v>27/3/2021</c:v>
                </c:pt>
                <c:pt idx="83">
                  <c:v>29/3/2021</c:v>
                </c:pt>
                <c:pt idx="84">
                  <c:v>30/3/2021</c:v>
                </c:pt>
                <c:pt idx="85">
                  <c:v>31/3/2021</c:v>
                </c:pt>
                <c:pt idx="86">
                  <c:v>1/4/2021</c:v>
                </c:pt>
                <c:pt idx="87">
                  <c:v>3/4/2021</c:v>
                </c:pt>
                <c:pt idx="88">
                  <c:v>4/4/2021</c:v>
                </c:pt>
                <c:pt idx="89">
                  <c:v>5/4/2021</c:v>
                </c:pt>
                <c:pt idx="90">
                  <c:v>6/4/2021</c:v>
                </c:pt>
                <c:pt idx="91">
                  <c:v>7/4/2021</c:v>
                </c:pt>
                <c:pt idx="92">
                  <c:v>8/4/2021</c:v>
                </c:pt>
                <c:pt idx="93">
                  <c:v>9/4/2021</c:v>
                </c:pt>
                <c:pt idx="94">
                  <c:v>10/4/2021</c:v>
                </c:pt>
                <c:pt idx="95">
                  <c:v>11/4/2021</c:v>
                </c:pt>
                <c:pt idx="96">
                  <c:v>12/4/2021</c:v>
                </c:pt>
                <c:pt idx="97">
                  <c:v>13/4/2021</c:v>
                </c:pt>
                <c:pt idx="98">
                  <c:v>14/4/2021</c:v>
                </c:pt>
                <c:pt idx="99">
                  <c:v>15/4/2021</c:v>
                </c:pt>
                <c:pt idx="100">
                  <c:v>16/4/2021</c:v>
                </c:pt>
                <c:pt idx="101">
                  <c:v>17/4/2021</c:v>
                </c:pt>
                <c:pt idx="102">
                  <c:v>18/4/2021</c:v>
                </c:pt>
                <c:pt idx="103">
                  <c:v>19/4/2021</c:v>
                </c:pt>
                <c:pt idx="104">
                  <c:v>20/4/2021</c:v>
                </c:pt>
                <c:pt idx="105">
                  <c:v>21/4/2021</c:v>
                </c:pt>
                <c:pt idx="106">
                  <c:v>22/4/2021</c:v>
                </c:pt>
                <c:pt idx="107">
                  <c:v>23/4/2021</c:v>
                </c:pt>
                <c:pt idx="108">
                  <c:v>24/4/2021</c:v>
                </c:pt>
                <c:pt idx="109">
                  <c:v>25/4/2021</c:v>
                </c:pt>
                <c:pt idx="110">
                  <c:v>26/4/2021</c:v>
                </c:pt>
                <c:pt idx="111">
                  <c:v>27/4/2021</c:v>
                </c:pt>
                <c:pt idx="112">
                  <c:v>28/4/2021</c:v>
                </c:pt>
                <c:pt idx="113">
                  <c:v>29/4/2021</c:v>
                </c:pt>
                <c:pt idx="114">
                  <c:v>30/4/2021</c:v>
                </c:pt>
                <c:pt idx="115">
                  <c:v>1/5/2021</c:v>
                </c:pt>
                <c:pt idx="116">
                  <c:v>2/5/2021</c:v>
                </c:pt>
                <c:pt idx="117">
                  <c:v>3/5/2021</c:v>
                </c:pt>
                <c:pt idx="118">
                  <c:v>4/5/2021</c:v>
                </c:pt>
                <c:pt idx="119">
                  <c:v>5/5/2021</c:v>
                </c:pt>
                <c:pt idx="120">
                  <c:v>6/5/2021</c:v>
                </c:pt>
                <c:pt idx="121">
                  <c:v>7/5/2021</c:v>
                </c:pt>
                <c:pt idx="122">
                  <c:v>8/5/2021</c:v>
                </c:pt>
                <c:pt idx="123">
                  <c:v>9/5/2021</c:v>
                </c:pt>
                <c:pt idx="124">
                  <c:v>10/5/2021</c:v>
                </c:pt>
                <c:pt idx="125">
                  <c:v>11/5/2021</c:v>
                </c:pt>
                <c:pt idx="126">
                  <c:v>12/5/2021</c:v>
                </c:pt>
                <c:pt idx="127">
                  <c:v>13/5/2021</c:v>
                </c:pt>
                <c:pt idx="128">
                  <c:v>14/5/2021</c:v>
                </c:pt>
                <c:pt idx="129">
                  <c:v>15/5/2021</c:v>
                </c:pt>
                <c:pt idx="130">
                  <c:v>16/5/2021</c:v>
                </c:pt>
                <c:pt idx="131">
                  <c:v>17/5/2021</c:v>
                </c:pt>
                <c:pt idx="132">
                  <c:v>18/5/2021</c:v>
                </c:pt>
                <c:pt idx="133">
                  <c:v>19/5/2021</c:v>
                </c:pt>
                <c:pt idx="134">
                  <c:v>20/5/2021</c:v>
                </c:pt>
                <c:pt idx="135">
                  <c:v>21/5/2021</c:v>
                </c:pt>
                <c:pt idx="136">
                  <c:v>22/5/2021</c:v>
                </c:pt>
                <c:pt idx="137">
                  <c:v>23/5/2021</c:v>
                </c:pt>
                <c:pt idx="138">
                  <c:v>24/5/2021</c:v>
                </c:pt>
                <c:pt idx="139">
                  <c:v>25/5/2021</c:v>
                </c:pt>
                <c:pt idx="140">
                  <c:v>26/5/2021</c:v>
                </c:pt>
                <c:pt idx="141">
                  <c:v>27/5/2021</c:v>
                </c:pt>
                <c:pt idx="142">
                  <c:v>28/5/2021</c:v>
                </c:pt>
                <c:pt idx="143">
                  <c:v>29/5/2021</c:v>
                </c:pt>
                <c:pt idx="144">
                  <c:v>30/5/2021</c:v>
                </c:pt>
                <c:pt idx="145">
                  <c:v>31/5/2021</c:v>
                </c:pt>
                <c:pt idx="146">
                  <c:v>1/6/2021</c:v>
                </c:pt>
                <c:pt idx="147">
                  <c:v>2/6/2021</c:v>
                </c:pt>
                <c:pt idx="148">
                  <c:v>3/6/2021</c:v>
                </c:pt>
                <c:pt idx="149">
                  <c:v>4/6/2021</c:v>
                </c:pt>
                <c:pt idx="150">
                  <c:v>5/6/2021</c:v>
                </c:pt>
                <c:pt idx="151">
                  <c:v>6/6/2021</c:v>
                </c:pt>
                <c:pt idx="152">
                  <c:v>7/6/2021</c:v>
                </c:pt>
                <c:pt idx="153">
                  <c:v>8/6/2021</c:v>
                </c:pt>
                <c:pt idx="154">
                  <c:v>9/6/2021</c:v>
                </c:pt>
                <c:pt idx="155">
                  <c:v>10/6/2021</c:v>
                </c:pt>
                <c:pt idx="156">
                  <c:v>11/6/2021</c:v>
                </c:pt>
                <c:pt idx="157">
                  <c:v>12/6/2021</c:v>
                </c:pt>
                <c:pt idx="158">
                  <c:v>13/6/2021</c:v>
                </c:pt>
                <c:pt idx="159">
                  <c:v>14/6/2021</c:v>
                </c:pt>
                <c:pt idx="160">
                  <c:v>15/6/2021</c:v>
                </c:pt>
                <c:pt idx="161">
                  <c:v>16/6/2021</c:v>
                </c:pt>
                <c:pt idx="162">
                  <c:v>17/6/2021</c:v>
                </c:pt>
                <c:pt idx="163">
                  <c:v>18/6/2021</c:v>
                </c:pt>
                <c:pt idx="164">
                  <c:v>19/6/2021</c:v>
                </c:pt>
                <c:pt idx="165">
                  <c:v>20/6/2021</c:v>
                </c:pt>
                <c:pt idx="166">
                  <c:v>21/6/2021</c:v>
                </c:pt>
                <c:pt idx="167">
                  <c:v>22/6/2021</c:v>
                </c:pt>
                <c:pt idx="168">
                  <c:v>23/6/2021</c:v>
                </c:pt>
                <c:pt idx="169">
                  <c:v>24/6/2021</c:v>
                </c:pt>
                <c:pt idx="170">
                  <c:v>25/6/2021</c:v>
                </c:pt>
                <c:pt idx="171">
                  <c:v>26/6/2021</c:v>
                </c:pt>
                <c:pt idx="172">
                  <c:v>27/6/2021</c:v>
                </c:pt>
                <c:pt idx="173">
                  <c:v>28/6/2021</c:v>
                </c:pt>
                <c:pt idx="174">
                  <c:v>29/6/2021</c:v>
                </c:pt>
                <c:pt idx="175">
                  <c:v>30/6/2021</c:v>
                </c:pt>
                <c:pt idx="176">
                  <c:v>1/7/2021</c:v>
                </c:pt>
                <c:pt idx="177">
                  <c:v>2/7/2021</c:v>
                </c:pt>
                <c:pt idx="178">
                  <c:v>3/7/2021</c:v>
                </c:pt>
                <c:pt idx="179">
                  <c:v>4/7/2021</c:v>
                </c:pt>
                <c:pt idx="180">
                  <c:v>5/7/2021</c:v>
                </c:pt>
                <c:pt idx="181">
                  <c:v>6/7/2021</c:v>
                </c:pt>
                <c:pt idx="182">
                  <c:v>7/7/2021</c:v>
                </c:pt>
                <c:pt idx="183">
                  <c:v>8/7/2021</c:v>
                </c:pt>
                <c:pt idx="184">
                  <c:v>9/7/2021</c:v>
                </c:pt>
                <c:pt idx="185">
                  <c:v>10/7/2021</c:v>
                </c:pt>
                <c:pt idx="186">
                  <c:v>11/7/2021</c:v>
                </c:pt>
                <c:pt idx="187">
                  <c:v>12/7/2021</c:v>
                </c:pt>
                <c:pt idx="188">
                  <c:v>13/7/2021</c:v>
                </c:pt>
                <c:pt idx="189">
                  <c:v>14/7/2021</c:v>
                </c:pt>
                <c:pt idx="190">
                  <c:v>15/7/2021</c:v>
                </c:pt>
                <c:pt idx="191">
                  <c:v>16/7/2021</c:v>
                </c:pt>
                <c:pt idx="192">
                  <c:v>17/7/2021</c:v>
                </c:pt>
                <c:pt idx="193">
                  <c:v>18/7/2021</c:v>
                </c:pt>
                <c:pt idx="194">
                  <c:v>19/7/2021</c:v>
                </c:pt>
                <c:pt idx="195">
                  <c:v>20/7/2021</c:v>
                </c:pt>
                <c:pt idx="196">
                  <c:v>21/7/2021</c:v>
                </c:pt>
              </c:strCache>
            </c:strRef>
          </c:cat>
          <c:val>
            <c:numRef>
              <c:f>Sheet2!$B$2:$B$199</c:f>
              <c:numCache>
                <c:formatCode>General</c:formatCode>
                <c:ptCount val="197"/>
                <c:pt idx="0">
                  <c:v>4</c:v>
                </c:pt>
                <c:pt idx="1">
                  <c:v>4</c:v>
                </c:pt>
                <c:pt idx="2">
                  <c:v>8</c:v>
                </c:pt>
                <c:pt idx="3">
                  <c:v>7</c:v>
                </c:pt>
                <c:pt idx="4">
                  <c:v>3</c:v>
                </c:pt>
                <c:pt idx="5">
                  <c:v>6</c:v>
                </c:pt>
                <c:pt idx="6">
                  <c:v>4</c:v>
                </c:pt>
                <c:pt idx="7">
                  <c:v>4</c:v>
                </c:pt>
                <c:pt idx="8">
                  <c:v>4</c:v>
                </c:pt>
                <c:pt idx="9">
                  <c:v>3</c:v>
                </c:pt>
                <c:pt idx="10">
                  <c:v>6</c:v>
                </c:pt>
                <c:pt idx="11">
                  <c:v>5</c:v>
                </c:pt>
                <c:pt idx="12">
                  <c:v>7</c:v>
                </c:pt>
                <c:pt idx="13">
                  <c:v>10</c:v>
                </c:pt>
                <c:pt idx="14">
                  <c:v>5</c:v>
                </c:pt>
                <c:pt idx="15">
                  <c:v>6</c:v>
                </c:pt>
                <c:pt idx="16">
                  <c:v>8</c:v>
                </c:pt>
                <c:pt idx="17">
                  <c:v>7</c:v>
                </c:pt>
                <c:pt idx="18">
                  <c:v>13</c:v>
                </c:pt>
                <c:pt idx="19">
                  <c:v>13</c:v>
                </c:pt>
                <c:pt idx="20">
                  <c:v>11</c:v>
                </c:pt>
                <c:pt idx="21">
                  <c:v>9</c:v>
                </c:pt>
                <c:pt idx="22">
                  <c:v>5</c:v>
                </c:pt>
                <c:pt idx="23">
                  <c:v>14</c:v>
                </c:pt>
                <c:pt idx="24">
                  <c:v>13</c:v>
                </c:pt>
                <c:pt idx="25">
                  <c:v>6</c:v>
                </c:pt>
                <c:pt idx="26">
                  <c:v>14</c:v>
                </c:pt>
                <c:pt idx="27">
                  <c:v>13</c:v>
                </c:pt>
                <c:pt idx="28">
                  <c:v>7</c:v>
                </c:pt>
                <c:pt idx="29">
                  <c:v>5</c:v>
                </c:pt>
                <c:pt idx="30">
                  <c:v>7</c:v>
                </c:pt>
                <c:pt idx="31">
                  <c:v>6</c:v>
                </c:pt>
                <c:pt idx="32">
                  <c:v>6</c:v>
                </c:pt>
                <c:pt idx="33">
                  <c:v>7</c:v>
                </c:pt>
                <c:pt idx="34">
                  <c:v>10</c:v>
                </c:pt>
                <c:pt idx="35">
                  <c:v>2</c:v>
                </c:pt>
                <c:pt idx="36">
                  <c:v>6</c:v>
                </c:pt>
                <c:pt idx="37">
                  <c:v>4</c:v>
                </c:pt>
                <c:pt idx="38">
                  <c:v>3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5</c:v>
                </c:pt>
                <c:pt idx="43">
                  <c:v>7</c:v>
                </c:pt>
                <c:pt idx="44">
                  <c:v>7</c:v>
                </c:pt>
                <c:pt idx="45">
                  <c:v>6</c:v>
                </c:pt>
                <c:pt idx="46">
                  <c:v>12</c:v>
                </c:pt>
                <c:pt idx="47">
                  <c:v>4</c:v>
                </c:pt>
                <c:pt idx="48">
                  <c:v>5</c:v>
                </c:pt>
                <c:pt idx="49">
                  <c:v>5</c:v>
                </c:pt>
                <c:pt idx="50">
                  <c:v>8</c:v>
                </c:pt>
                <c:pt idx="51">
                  <c:v>5</c:v>
                </c:pt>
                <c:pt idx="52">
                  <c:v>10</c:v>
                </c:pt>
                <c:pt idx="53">
                  <c:v>5</c:v>
                </c:pt>
                <c:pt idx="54">
                  <c:v>4</c:v>
                </c:pt>
                <c:pt idx="55">
                  <c:v>4</c:v>
                </c:pt>
                <c:pt idx="56">
                  <c:v>11</c:v>
                </c:pt>
                <c:pt idx="57">
                  <c:v>4</c:v>
                </c:pt>
                <c:pt idx="58">
                  <c:v>10</c:v>
                </c:pt>
                <c:pt idx="59">
                  <c:v>8</c:v>
                </c:pt>
                <c:pt idx="60">
                  <c:v>10</c:v>
                </c:pt>
                <c:pt idx="61">
                  <c:v>3</c:v>
                </c:pt>
                <c:pt idx="62">
                  <c:v>2</c:v>
                </c:pt>
                <c:pt idx="63">
                  <c:v>9</c:v>
                </c:pt>
                <c:pt idx="64">
                  <c:v>7</c:v>
                </c:pt>
                <c:pt idx="65">
                  <c:v>5</c:v>
                </c:pt>
                <c:pt idx="66">
                  <c:v>5</c:v>
                </c:pt>
                <c:pt idx="67">
                  <c:v>2</c:v>
                </c:pt>
                <c:pt idx="68">
                  <c:v>3</c:v>
                </c:pt>
                <c:pt idx="69">
                  <c:v>7</c:v>
                </c:pt>
                <c:pt idx="70">
                  <c:v>11</c:v>
                </c:pt>
                <c:pt idx="71">
                  <c:v>3</c:v>
                </c:pt>
                <c:pt idx="72">
                  <c:v>3</c:v>
                </c:pt>
                <c:pt idx="73">
                  <c:v>10</c:v>
                </c:pt>
                <c:pt idx="74">
                  <c:v>10</c:v>
                </c:pt>
                <c:pt idx="75">
                  <c:v>5</c:v>
                </c:pt>
                <c:pt idx="76">
                  <c:v>2</c:v>
                </c:pt>
                <c:pt idx="77">
                  <c:v>4</c:v>
                </c:pt>
                <c:pt idx="78">
                  <c:v>5</c:v>
                </c:pt>
                <c:pt idx="79">
                  <c:v>6</c:v>
                </c:pt>
                <c:pt idx="80">
                  <c:v>6</c:v>
                </c:pt>
                <c:pt idx="81">
                  <c:v>4</c:v>
                </c:pt>
                <c:pt idx="82">
                  <c:v>8</c:v>
                </c:pt>
                <c:pt idx="83">
                  <c:v>6</c:v>
                </c:pt>
                <c:pt idx="84">
                  <c:v>8</c:v>
                </c:pt>
                <c:pt idx="85">
                  <c:v>6</c:v>
                </c:pt>
                <c:pt idx="86">
                  <c:v>7</c:v>
                </c:pt>
                <c:pt idx="87">
                  <c:v>6</c:v>
                </c:pt>
                <c:pt idx="88">
                  <c:v>1</c:v>
                </c:pt>
                <c:pt idx="89">
                  <c:v>5</c:v>
                </c:pt>
                <c:pt idx="90">
                  <c:v>7</c:v>
                </c:pt>
                <c:pt idx="91">
                  <c:v>7</c:v>
                </c:pt>
                <c:pt idx="92">
                  <c:v>2</c:v>
                </c:pt>
                <c:pt idx="93">
                  <c:v>4</c:v>
                </c:pt>
                <c:pt idx="94">
                  <c:v>4</c:v>
                </c:pt>
                <c:pt idx="95">
                  <c:v>3</c:v>
                </c:pt>
                <c:pt idx="96">
                  <c:v>6</c:v>
                </c:pt>
                <c:pt idx="97">
                  <c:v>4</c:v>
                </c:pt>
                <c:pt idx="98">
                  <c:v>11</c:v>
                </c:pt>
                <c:pt idx="99">
                  <c:v>9</c:v>
                </c:pt>
                <c:pt idx="100">
                  <c:v>12</c:v>
                </c:pt>
                <c:pt idx="101">
                  <c:v>5</c:v>
                </c:pt>
                <c:pt idx="102">
                  <c:v>4</c:v>
                </c:pt>
                <c:pt idx="103">
                  <c:v>13</c:v>
                </c:pt>
                <c:pt idx="104">
                  <c:v>6</c:v>
                </c:pt>
                <c:pt idx="105">
                  <c:v>13</c:v>
                </c:pt>
                <c:pt idx="106">
                  <c:v>6</c:v>
                </c:pt>
                <c:pt idx="107">
                  <c:v>4</c:v>
                </c:pt>
                <c:pt idx="108">
                  <c:v>12</c:v>
                </c:pt>
                <c:pt idx="109">
                  <c:v>5</c:v>
                </c:pt>
                <c:pt idx="110">
                  <c:v>1</c:v>
                </c:pt>
                <c:pt idx="111">
                  <c:v>11</c:v>
                </c:pt>
                <c:pt idx="112">
                  <c:v>5</c:v>
                </c:pt>
                <c:pt idx="113">
                  <c:v>11</c:v>
                </c:pt>
                <c:pt idx="114">
                  <c:v>21</c:v>
                </c:pt>
                <c:pt idx="115">
                  <c:v>18</c:v>
                </c:pt>
                <c:pt idx="116">
                  <c:v>29</c:v>
                </c:pt>
                <c:pt idx="117">
                  <c:v>34</c:v>
                </c:pt>
                <c:pt idx="118">
                  <c:v>37</c:v>
                </c:pt>
                <c:pt idx="119">
                  <c:v>31</c:v>
                </c:pt>
                <c:pt idx="120">
                  <c:v>25</c:v>
                </c:pt>
                <c:pt idx="121">
                  <c:v>19</c:v>
                </c:pt>
                <c:pt idx="122">
                  <c:v>8</c:v>
                </c:pt>
                <c:pt idx="123">
                  <c:v>14</c:v>
                </c:pt>
                <c:pt idx="124">
                  <c:v>18</c:v>
                </c:pt>
                <c:pt idx="125">
                  <c:v>19</c:v>
                </c:pt>
                <c:pt idx="126">
                  <c:v>17</c:v>
                </c:pt>
                <c:pt idx="127">
                  <c:v>20</c:v>
                </c:pt>
                <c:pt idx="128">
                  <c:v>16</c:v>
                </c:pt>
                <c:pt idx="129">
                  <c:v>28</c:v>
                </c:pt>
                <c:pt idx="130">
                  <c:v>25</c:v>
                </c:pt>
                <c:pt idx="131">
                  <c:v>39</c:v>
                </c:pt>
                <c:pt idx="132">
                  <c:v>35</c:v>
                </c:pt>
                <c:pt idx="133">
                  <c:v>31</c:v>
                </c:pt>
                <c:pt idx="134">
                  <c:v>40</c:v>
                </c:pt>
                <c:pt idx="135">
                  <c:v>24</c:v>
                </c:pt>
                <c:pt idx="136">
                  <c:v>39</c:v>
                </c:pt>
                <c:pt idx="137">
                  <c:v>20</c:v>
                </c:pt>
                <c:pt idx="138">
                  <c:v>32</c:v>
                </c:pt>
                <c:pt idx="139">
                  <c:v>27</c:v>
                </c:pt>
                <c:pt idx="140">
                  <c:v>29</c:v>
                </c:pt>
                <c:pt idx="141">
                  <c:v>28</c:v>
                </c:pt>
                <c:pt idx="142">
                  <c:v>27</c:v>
                </c:pt>
                <c:pt idx="143">
                  <c:v>20</c:v>
                </c:pt>
                <c:pt idx="144">
                  <c:v>21</c:v>
                </c:pt>
                <c:pt idx="145">
                  <c:v>17</c:v>
                </c:pt>
                <c:pt idx="146">
                  <c:v>29</c:v>
                </c:pt>
                <c:pt idx="147">
                  <c:v>12</c:v>
                </c:pt>
                <c:pt idx="148">
                  <c:v>20</c:v>
                </c:pt>
                <c:pt idx="149">
                  <c:v>18</c:v>
                </c:pt>
                <c:pt idx="150">
                  <c:v>15</c:v>
                </c:pt>
                <c:pt idx="151">
                  <c:v>14</c:v>
                </c:pt>
                <c:pt idx="152">
                  <c:v>13</c:v>
                </c:pt>
                <c:pt idx="153">
                  <c:v>7</c:v>
                </c:pt>
                <c:pt idx="154">
                  <c:v>15</c:v>
                </c:pt>
                <c:pt idx="155">
                  <c:v>10</c:v>
                </c:pt>
                <c:pt idx="156">
                  <c:v>13</c:v>
                </c:pt>
                <c:pt idx="157">
                  <c:v>14</c:v>
                </c:pt>
                <c:pt idx="158">
                  <c:v>11</c:v>
                </c:pt>
                <c:pt idx="159">
                  <c:v>13</c:v>
                </c:pt>
                <c:pt idx="160">
                  <c:v>18</c:v>
                </c:pt>
                <c:pt idx="161">
                  <c:v>20</c:v>
                </c:pt>
                <c:pt idx="162">
                  <c:v>15</c:v>
                </c:pt>
                <c:pt idx="163">
                  <c:v>10</c:v>
                </c:pt>
                <c:pt idx="164">
                  <c:v>12</c:v>
                </c:pt>
                <c:pt idx="165">
                  <c:v>15</c:v>
                </c:pt>
                <c:pt idx="166">
                  <c:v>26</c:v>
                </c:pt>
                <c:pt idx="167">
                  <c:v>17</c:v>
                </c:pt>
                <c:pt idx="168">
                  <c:v>11</c:v>
                </c:pt>
                <c:pt idx="169">
                  <c:v>12</c:v>
                </c:pt>
                <c:pt idx="170">
                  <c:v>18</c:v>
                </c:pt>
                <c:pt idx="171">
                  <c:v>9</c:v>
                </c:pt>
                <c:pt idx="172">
                  <c:v>8</c:v>
                </c:pt>
                <c:pt idx="173">
                  <c:v>9</c:v>
                </c:pt>
                <c:pt idx="174">
                  <c:v>12</c:v>
                </c:pt>
                <c:pt idx="175">
                  <c:v>7</c:v>
                </c:pt>
                <c:pt idx="176">
                  <c:v>10</c:v>
                </c:pt>
                <c:pt idx="177">
                  <c:v>9</c:v>
                </c:pt>
                <c:pt idx="178">
                  <c:v>10</c:v>
                </c:pt>
                <c:pt idx="179">
                  <c:v>6</c:v>
                </c:pt>
                <c:pt idx="180">
                  <c:v>15</c:v>
                </c:pt>
                <c:pt idx="181">
                  <c:v>18</c:v>
                </c:pt>
                <c:pt idx="182">
                  <c:v>11</c:v>
                </c:pt>
                <c:pt idx="183">
                  <c:v>7</c:v>
                </c:pt>
                <c:pt idx="184">
                  <c:v>3</c:v>
                </c:pt>
                <c:pt idx="185">
                  <c:v>7</c:v>
                </c:pt>
                <c:pt idx="186">
                  <c:v>11</c:v>
                </c:pt>
                <c:pt idx="187">
                  <c:v>17</c:v>
                </c:pt>
                <c:pt idx="188">
                  <c:v>36</c:v>
                </c:pt>
                <c:pt idx="189">
                  <c:v>31</c:v>
                </c:pt>
                <c:pt idx="190">
                  <c:v>41</c:v>
                </c:pt>
                <c:pt idx="191">
                  <c:v>46</c:v>
                </c:pt>
                <c:pt idx="192">
                  <c:v>43</c:v>
                </c:pt>
                <c:pt idx="193">
                  <c:v>73</c:v>
                </c:pt>
                <c:pt idx="194">
                  <c:v>34</c:v>
                </c:pt>
                <c:pt idx="195">
                  <c:v>66</c:v>
                </c:pt>
                <c:pt idx="196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83A-46CE-8DA3-F1B0D73C81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975216768"/>
        <c:axId val="975228416"/>
      </c:barChart>
      <c:lineChart>
        <c:grouping val="standard"/>
        <c:varyColors val="0"/>
        <c:ser>
          <c:idx val="1"/>
          <c:order val="1"/>
          <c:tx>
            <c:strRef>
              <c:f>Sheet2!$C$1</c:f>
              <c:strCache>
                <c:ptCount val="1"/>
                <c:pt idx="0">
                  <c:v>Available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Sheet2!$A$2:$A$199</c:f>
              <c:strCache>
                <c:ptCount val="197"/>
                <c:pt idx="0">
                  <c:v>1/1/2021</c:v>
                </c:pt>
                <c:pt idx="1">
                  <c:v>2/1/2021</c:v>
                </c:pt>
                <c:pt idx="2">
                  <c:v>4/1/2021</c:v>
                </c:pt>
                <c:pt idx="3">
                  <c:v>5/1/2021</c:v>
                </c:pt>
                <c:pt idx="4">
                  <c:v>6/1/2021</c:v>
                </c:pt>
                <c:pt idx="5">
                  <c:v>7/1/2021</c:v>
                </c:pt>
                <c:pt idx="6">
                  <c:v>8/1/2021</c:v>
                </c:pt>
                <c:pt idx="7">
                  <c:v>9/1/2021</c:v>
                </c:pt>
                <c:pt idx="8">
                  <c:v>10/1/2021</c:v>
                </c:pt>
                <c:pt idx="9">
                  <c:v>11/1/2021</c:v>
                </c:pt>
                <c:pt idx="10">
                  <c:v>12/1/2021</c:v>
                </c:pt>
                <c:pt idx="11">
                  <c:v>13/1/2021</c:v>
                </c:pt>
                <c:pt idx="12">
                  <c:v>14/1/2021</c:v>
                </c:pt>
                <c:pt idx="13">
                  <c:v>15/1/2021</c:v>
                </c:pt>
                <c:pt idx="14">
                  <c:v>16/1/2021</c:v>
                </c:pt>
                <c:pt idx="15">
                  <c:v>17/1/2021</c:v>
                </c:pt>
                <c:pt idx="16">
                  <c:v>18/1/2021</c:v>
                </c:pt>
                <c:pt idx="17">
                  <c:v>19/1/2021</c:v>
                </c:pt>
                <c:pt idx="18">
                  <c:v>20/1/2021</c:v>
                </c:pt>
                <c:pt idx="19">
                  <c:v>21/1/2021</c:v>
                </c:pt>
                <c:pt idx="20">
                  <c:v>22/1/2021</c:v>
                </c:pt>
                <c:pt idx="21">
                  <c:v>23/1/2021</c:v>
                </c:pt>
                <c:pt idx="22">
                  <c:v>24/1/2021</c:v>
                </c:pt>
                <c:pt idx="23">
                  <c:v>25/1/2021</c:v>
                </c:pt>
                <c:pt idx="24">
                  <c:v>26/1/2021</c:v>
                </c:pt>
                <c:pt idx="25">
                  <c:v>27/1/2021</c:v>
                </c:pt>
                <c:pt idx="26">
                  <c:v>28/1/2021</c:v>
                </c:pt>
                <c:pt idx="27">
                  <c:v>29/1/2021</c:v>
                </c:pt>
                <c:pt idx="28">
                  <c:v>30/1/2021</c:v>
                </c:pt>
                <c:pt idx="29">
                  <c:v>31/1/2021</c:v>
                </c:pt>
                <c:pt idx="30">
                  <c:v>1/2/2021</c:v>
                </c:pt>
                <c:pt idx="31">
                  <c:v>2/2/2021</c:v>
                </c:pt>
                <c:pt idx="32">
                  <c:v>3/2/2021</c:v>
                </c:pt>
                <c:pt idx="33">
                  <c:v>4/2/2021</c:v>
                </c:pt>
                <c:pt idx="34">
                  <c:v>5/2/2021</c:v>
                </c:pt>
                <c:pt idx="35">
                  <c:v>7/2/2021</c:v>
                </c:pt>
                <c:pt idx="36">
                  <c:v>8/2/2021</c:v>
                </c:pt>
                <c:pt idx="37">
                  <c:v>9/2/2021</c:v>
                </c:pt>
                <c:pt idx="38">
                  <c:v>10/2/2021</c:v>
                </c:pt>
                <c:pt idx="39">
                  <c:v>11/2/2021</c:v>
                </c:pt>
                <c:pt idx="40">
                  <c:v>12/2/2021</c:v>
                </c:pt>
                <c:pt idx="41">
                  <c:v>13/2/2021</c:v>
                </c:pt>
                <c:pt idx="42">
                  <c:v>15/2/2021</c:v>
                </c:pt>
                <c:pt idx="43">
                  <c:v>16/2/2021</c:v>
                </c:pt>
                <c:pt idx="44">
                  <c:v>17/2/2021</c:v>
                </c:pt>
                <c:pt idx="45">
                  <c:v>18/2/2021</c:v>
                </c:pt>
                <c:pt idx="46">
                  <c:v>19/2/2021</c:v>
                </c:pt>
                <c:pt idx="47">
                  <c:v>20/2/2021</c:v>
                </c:pt>
                <c:pt idx="48">
                  <c:v>21/2/2021</c:v>
                </c:pt>
                <c:pt idx="49">
                  <c:v>22/2/2021</c:v>
                </c:pt>
                <c:pt idx="50">
                  <c:v>23/2/2021</c:v>
                </c:pt>
                <c:pt idx="51">
                  <c:v>24/2/2021</c:v>
                </c:pt>
                <c:pt idx="52">
                  <c:v>25/2/2021</c:v>
                </c:pt>
                <c:pt idx="53">
                  <c:v>26/2/2021</c:v>
                </c:pt>
                <c:pt idx="54">
                  <c:v>27/2/2021</c:v>
                </c:pt>
                <c:pt idx="55">
                  <c:v>28/2/2021</c:v>
                </c:pt>
                <c:pt idx="56">
                  <c:v>1/3/2021</c:v>
                </c:pt>
                <c:pt idx="57">
                  <c:v>2/3/2021</c:v>
                </c:pt>
                <c:pt idx="58">
                  <c:v>3/3/2021</c:v>
                </c:pt>
                <c:pt idx="59">
                  <c:v>4/3/2021</c:v>
                </c:pt>
                <c:pt idx="60">
                  <c:v>5/3/2021</c:v>
                </c:pt>
                <c:pt idx="61">
                  <c:v>6/3/2021</c:v>
                </c:pt>
                <c:pt idx="62">
                  <c:v>7/3/2021</c:v>
                </c:pt>
                <c:pt idx="63">
                  <c:v>8/3/2021</c:v>
                </c:pt>
                <c:pt idx="64">
                  <c:v>9/3/2021</c:v>
                </c:pt>
                <c:pt idx="65">
                  <c:v>10/3/2021</c:v>
                </c:pt>
                <c:pt idx="66">
                  <c:v>11/3/2021</c:v>
                </c:pt>
                <c:pt idx="67">
                  <c:v>12/3/2021</c:v>
                </c:pt>
                <c:pt idx="68">
                  <c:v>13/3/2021</c:v>
                </c:pt>
                <c:pt idx="69">
                  <c:v>14/3/2021</c:v>
                </c:pt>
                <c:pt idx="70">
                  <c:v>15/3/2021</c:v>
                </c:pt>
                <c:pt idx="71">
                  <c:v>16/3/2021</c:v>
                </c:pt>
                <c:pt idx="72">
                  <c:v>17/3/2021</c:v>
                </c:pt>
                <c:pt idx="73">
                  <c:v>18/3/2021</c:v>
                </c:pt>
                <c:pt idx="74">
                  <c:v>19/3/2021</c:v>
                </c:pt>
                <c:pt idx="75">
                  <c:v>20/3/2021</c:v>
                </c:pt>
                <c:pt idx="76">
                  <c:v>21/3/2021</c:v>
                </c:pt>
                <c:pt idx="77">
                  <c:v>22/3/2021</c:v>
                </c:pt>
                <c:pt idx="78">
                  <c:v>23/3/2021</c:v>
                </c:pt>
                <c:pt idx="79">
                  <c:v>24/3/2021</c:v>
                </c:pt>
                <c:pt idx="80">
                  <c:v>25/3/2021</c:v>
                </c:pt>
                <c:pt idx="81">
                  <c:v>26/3/2021</c:v>
                </c:pt>
                <c:pt idx="82">
                  <c:v>27/3/2021</c:v>
                </c:pt>
                <c:pt idx="83">
                  <c:v>29/3/2021</c:v>
                </c:pt>
                <c:pt idx="84">
                  <c:v>30/3/2021</c:v>
                </c:pt>
                <c:pt idx="85">
                  <c:v>31/3/2021</c:v>
                </c:pt>
                <c:pt idx="86">
                  <c:v>1/4/2021</c:v>
                </c:pt>
                <c:pt idx="87">
                  <c:v>3/4/2021</c:v>
                </c:pt>
                <c:pt idx="88">
                  <c:v>4/4/2021</c:v>
                </c:pt>
                <c:pt idx="89">
                  <c:v>5/4/2021</c:v>
                </c:pt>
                <c:pt idx="90">
                  <c:v>6/4/2021</c:v>
                </c:pt>
                <c:pt idx="91">
                  <c:v>7/4/2021</c:v>
                </c:pt>
                <c:pt idx="92">
                  <c:v>8/4/2021</c:v>
                </c:pt>
                <c:pt idx="93">
                  <c:v>9/4/2021</c:v>
                </c:pt>
                <c:pt idx="94">
                  <c:v>10/4/2021</c:v>
                </c:pt>
                <c:pt idx="95">
                  <c:v>11/4/2021</c:v>
                </c:pt>
                <c:pt idx="96">
                  <c:v>12/4/2021</c:v>
                </c:pt>
                <c:pt idx="97">
                  <c:v>13/4/2021</c:v>
                </c:pt>
                <c:pt idx="98">
                  <c:v>14/4/2021</c:v>
                </c:pt>
                <c:pt idx="99">
                  <c:v>15/4/2021</c:v>
                </c:pt>
                <c:pt idx="100">
                  <c:v>16/4/2021</c:v>
                </c:pt>
                <c:pt idx="101">
                  <c:v>17/4/2021</c:v>
                </c:pt>
                <c:pt idx="102">
                  <c:v>18/4/2021</c:v>
                </c:pt>
                <c:pt idx="103">
                  <c:v>19/4/2021</c:v>
                </c:pt>
                <c:pt idx="104">
                  <c:v>20/4/2021</c:v>
                </c:pt>
                <c:pt idx="105">
                  <c:v>21/4/2021</c:v>
                </c:pt>
                <c:pt idx="106">
                  <c:v>22/4/2021</c:v>
                </c:pt>
                <c:pt idx="107">
                  <c:v>23/4/2021</c:v>
                </c:pt>
                <c:pt idx="108">
                  <c:v>24/4/2021</c:v>
                </c:pt>
                <c:pt idx="109">
                  <c:v>25/4/2021</c:v>
                </c:pt>
                <c:pt idx="110">
                  <c:v>26/4/2021</c:v>
                </c:pt>
                <c:pt idx="111">
                  <c:v>27/4/2021</c:v>
                </c:pt>
                <c:pt idx="112">
                  <c:v>28/4/2021</c:v>
                </c:pt>
                <c:pt idx="113">
                  <c:v>29/4/2021</c:v>
                </c:pt>
                <c:pt idx="114">
                  <c:v>30/4/2021</c:v>
                </c:pt>
                <c:pt idx="115">
                  <c:v>1/5/2021</c:v>
                </c:pt>
                <c:pt idx="116">
                  <c:v>2/5/2021</c:v>
                </c:pt>
                <c:pt idx="117">
                  <c:v>3/5/2021</c:v>
                </c:pt>
                <c:pt idx="118">
                  <c:v>4/5/2021</c:v>
                </c:pt>
                <c:pt idx="119">
                  <c:v>5/5/2021</c:v>
                </c:pt>
                <c:pt idx="120">
                  <c:v>6/5/2021</c:v>
                </c:pt>
                <c:pt idx="121">
                  <c:v>7/5/2021</c:v>
                </c:pt>
                <c:pt idx="122">
                  <c:v>8/5/2021</c:v>
                </c:pt>
                <c:pt idx="123">
                  <c:v>9/5/2021</c:v>
                </c:pt>
                <c:pt idx="124">
                  <c:v>10/5/2021</c:v>
                </c:pt>
                <c:pt idx="125">
                  <c:v>11/5/2021</c:v>
                </c:pt>
                <c:pt idx="126">
                  <c:v>12/5/2021</c:v>
                </c:pt>
                <c:pt idx="127">
                  <c:v>13/5/2021</c:v>
                </c:pt>
                <c:pt idx="128">
                  <c:v>14/5/2021</c:v>
                </c:pt>
                <c:pt idx="129">
                  <c:v>15/5/2021</c:v>
                </c:pt>
                <c:pt idx="130">
                  <c:v>16/5/2021</c:v>
                </c:pt>
                <c:pt idx="131">
                  <c:v>17/5/2021</c:v>
                </c:pt>
                <c:pt idx="132">
                  <c:v>18/5/2021</c:v>
                </c:pt>
                <c:pt idx="133">
                  <c:v>19/5/2021</c:v>
                </c:pt>
                <c:pt idx="134">
                  <c:v>20/5/2021</c:v>
                </c:pt>
                <c:pt idx="135">
                  <c:v>21/5/2021</c:v>
                </c:pt>
                <c:pt idx="136">
                  <c:v>22/5/2021</c:v>
                </c:pt>
                <c:pt idx="137">
                  <c:v>23/5/2021</c:v>
                </c:pt>
                <c:pt idx="138">
                  <c:v>24/5/2021</c:v>
                </c:pt>
                <c:pt idx="139">
                  <c:v>25/5/2021</c:v>
                </c:pt>
                <c:pt idx="140">
                  <c:v>26/5/2021</c:v>
                </c:pt>
                <c:pt idx="141">
                  <c:v>27/5/2021</c:v>
                </c:pt>
                <c:pt idx="142">
                  <c:v>28/5/2021</c:v>
                </c:pt>
                <c:pt idx="143">
                  <c:v>29/5/2021</c:v>
                </c:pt>
                <c:pt idx="144">
                  <c:v>30/5/2021</c:v>
                </c:pt>
                <c:pt idx="145">
                  <c:v>31/5/2021</c:v>
                </c:pt>
                <c:pt idx="146">
                  <c:v>1/6/2021</c:v>
                </c:pt>
                <c:pt idx="147">
                  <c:v>2/6/2021</c:v>
                </c:pt>
                <c:pt idx="148">
                  <c:v>3/6/2021</c:v>
                </c:pt>
                <c:pt idx="149">
                  <c:v>4/6/2021</c:v>
                </c:pt>
                <c:pt idx="150">
                  <c:v>5/6/2021</c:v>
                </c:pt>
                <c:pt idx="151">
                  <c:v>6/6/2021</c:v>
                </c:pt>
                <c:pt idx="152">
                  <c:v>7/6/2021</c:v>
                </c:pt>
                <c:pt idx="153">
                  <c:v>8/6/2021</c:v>
                </c:pt>
                <c:pt idx="154">
                  <c:v>9/6/2021</c:v>
                </c:pt>
                <c:pt idx="155">
                  <c:v>10/6/2021</c:v>
                </c:pt>
                <c:pt idx="156">
                  <c:v>11/6/2021</c:v>
                </c:pt>
                <c:pt idx="157">
                  <c:v>12/6/2021</c:v>
                </c:pt>
                <c:pt idx="158">
                  <c:v>13/6/2021</c:v>
                </c:pt>
                <c:pt idx="159">
                  <c:v>14/6/2021</c:v>
                </c:pt>
                <c:pt idx="160">
                  <c:v>15/6/2021</c:v>
                </c:pt>
                <c:pt idx="161">
                  <c:v>16/6/2021</c:v>
                </c:pt>
                <c:pt idx="162">
                  <c:v>17/6/2021</c:v>
                </c:pt>
                <c:pt idx="163">
                  <c:v>18/6/2021</c:v>
                </c:pt>
                <c:pt idx="164">
                  <c:v>19/6/2021</c:v>
                </c:pt>
                <c:pt idx="165">
                  <c:v>20/6/2021</c:v>
                </c:pt>
                <c:pt idx="166">
                  <c:v>21/6/2021</c:v>
                </c:pt>
                <c:pt idx="167">
                  <c:v>22/6/2021</c:v>
                </c:pt>
                <c:pt idx="168">
                  <c:v>23/6/2021</c:v>
                </c:pt>
                <c:pt idx="169">
                  <c:v>24/6/2021</c:v>
                </c:pt>
                <c:pt idx="170">
                  <c:v>25/6/2021</c:v>
                </c:pt>
                <c:pt idx="171">
                  <c:v>26/6/2021</c:v>
                </c:pt>
                <c:pt idx="172">
                  <c:v>27/6/2021</c:v>
                </c:pt>
                <c:pt idx="173">
                  <c:v>28/6/2021</c:v>
                </c:pt>
                <c:pt idx="174">
                  <c:v>29/6/2021</c:v>
                </c:pt>
                <c:pt idx="175">
                  <c:v>30/6/2021</c:v>
                </c:pt>
                <c:pt idx="176">
                  <c:v>1/7/2021</c:v>
                </c:pt>
                <c:pt idx="177">
                  <c:v>2/7/2021</c:v>
                </c:pt>
                <c:pt idx="178">
                  <c:v>3/7/2021</c:v>
                </c:pt>
                <c:pt idx="179">
                  <c:v>4/7/2021</c:v>
                </c:pt>
                <c:pt idx="180">
                  <c:v>5/7/2021</c:v>
                </c:pt>
                <c:pt idx="181">
                  <c:v>6/7/2021</c:v>
                </c:pt>
                <c:pt idx="182">
                  <c:v>7/7/2021</c:v>
                </c:pt>
                <c:pt idx="183">
                  <c:v>8/7/2021</c:v>
                </c:pt>
                <c:pt idx="184">
                  <c:v>9/7/2021</c:v>
                </c:pt>
                <c:pt idx="185">
                  <c:v>10/7/2021</c:v>
                </c:pt>
                <c:pt idx="186">
                  <c:v>11/7/2021</c:v>
                </c:pt>
                <c:pt idx="187">
                  <c:v>12/7/2021</c:v>
                </c:pt>
                <c:pt idx="188">
                  <c:v>13/7/2021</c:v>
                </c:pt>
                <c:pt idx="189">
                  <c:v>14/7/2021</c:v>
                </c:pt>
                <c:pt idx="190">
                  <c:v>15/7/2021</c:v>
                </c:pt>
                <c:pt idx="191">
                  <c:v>16/7/2021</c:v>
                </c:pt>
                <c:pt idx="192">
                  <c:v>17/7/2021</c:v>
                </c:pt>
                <c:pt idx="193">
                  <c:v>18/7/2021</c:v>
                </c:pt>
                <c:pt idx="194">
                  <c:v>19/7/2021</c:v>
                </c:pt>
                <c:pt idx="195">
                  <c:v>20/7/2021</c:v>
                </c:pt>
                <c:pt idx="196">
                  <c:v>21/7/2021</c:v>
                </c:pt>
              </c:strCache>
            </c:strRef>
          </c:cat>
          <c:val>
            <c:numRef>
              <c:f>Sheet2!$C$2:$C$199</c:f>
              <c:numCache>
                <c:formatCode>General</c:formatCode>
                <c:ptCount val="197"/>
                <c:pt idx="0">
                  <c:v>50</c:v>
                </c:pt>
                <c:pt idx="1">
                  <c:v>50</c:v>
                </c:pt>
                <c:pt idx="2">
                  <c:v>50</c:v>
                </c:pt>
                <c:pt idx="3">
                  <c:v>50</c:v>
                </c:pt>
                <c:pt idx="4">
                  <c:v>50</c:v>
                </c:pt>
                <c:pt idx="5">
                  <c:v>50</c:v>
                </c:pt>
                <c:pt idx="6">
                  <c:v>50</c:v>
                </c:pt>
                <c:pt idx="7">
                  <c:v>50</c:v>
                </c:pt>
                <c:pt idx="8">
                  <c:v>50</c:v>
                </c:pt>
                <c:pt idx="9">
                  <c:v>50</c:v>
                </c:pt>
                <c:pt idx="10">
                  <c:v>50</c:v>
                </c:pt>
                <c:pt idx="11">
                  <c:v>50</c:v>
                </c:pt>
                <c:pt idx="12">
                  <c:v>50</c:v>
                </c:pt>
                <c:pt idx="13">
                  <c:v>50</c:v>
                </c:pt>
                <c:pt idx="14">
                  <c:v>50</c:v>
                </c:pt>
                <c:pt idx="15">
                  <c:v>50</c:v>
                </c:pt>
                <c:pt idx="16">
                  <c:v>50</c:v>
                </c:pt>
                <c:pt idx="17">
                  <c:v>50</c:v>
                </c:pt>
                <c:pt idx="18">
                  <c:v>50</c:v>
                </c:pt>
                <c:pt idx="19">
                  <c:v>50</c:v>
                </c:pt>
                <c:pt idx="20">
                  <c:v>50</c:v>
                </c:pt>
                <c:pt idx="21">
                  <c:v>50</c:v>
                </c:pt>
                <c:pt idx="22">
                  <c:v>50</c:v>
                </c:pt>
                <c:pt idx="23">
                  <c:v>50</c:v>
                </c:pt>
                <c:pt idx="24">
                  <c:v>50</c:v>
                </c:pt>
                <c:pt idx="25">
                  <c:v>50</c:v>
                </c:pt>
                <c:pt idx="26">
                  <c:v>50</c:v>
                </c:pt>
                <c:pt idx="27">
                  <c:v>50</c:v>
                </c:pt>
                <c:pt idx="28">
                  <c:v>50</c:v>
                </c:pt>
                <c:pt idx="29">
                  <c:v>50</c:v>
                </c:pt>
                <c:pt idx="30">
                  <c:v>50</c:v>
                </c:pt>
                <c:pt idx="31">
                  <c:v>50</c:v>
                </c:pt>
                <c:pt idx="32">
                  <c:v>50</c:v>
                </c:pt>
                <c:pt idx="33">
                  <c:v>50</c:v>
                </c:pt>
                <c:pt idx="34">
                  <c:v>50</c:v>
                </c:pt>
                <c:pt idx="35">
                  <c:v>50</c:v>
                </c:pt>
                <c:pt idx="36">
                  <c:v>50</c:v>
                </c:pt>
                <c:pt idx="37">
                  <c:v>50</c:v>
                </c:pt>
                <c:pt idx="38">
                  <c:v>50</c:v>
                </c:pt>
                <c:pt idx="39">
                  <c:v>50</c:v>
                </c:pt>
                <c:pt idx="40">
                  <c:v>50</c:v>
                </c:pt>
                <c:pt idx="41">
                  <c:v>50</c:v>
                </c:pt>
                <c:pt idx="42">
                  <c:v>50</c:v>
                </c:pt>
                <c:pt idx="43">
                  <c:v>50</c:v>
                </c:pt>
                <c:pt idx="44">
                  <c:v>50</c:v>
                </c:pt>
                <c:pt idx="45">
                  <c:v>50</c:v>
                </c:pt>
                <c:pt idx="46">
                  <c:v>50</c:v>
                </c:pt>
                <c:pt idx="47">
                  <c:v>50</c:v>
                </c:pt>
                <c:pt idx="48">
                  <c:v>50</c:v>
                </c:pt>
                <c:pt idx="49">
                  <c:v>50</c:v>
                </c:pt>
                <c:pt idx="50">
                  <c:v>50</c:v>
                </c:pt>
                <c:pt idx="51">
                  <c:v>50</c:v>
                </c:pt>
                <c:pt idx="52">
                  <c:v>50</c:v>
                </c:pt>
                <c:pt idx="53">
                  <c:v>50</c:v>
                </c:pt>
                <c:pt idx="54">
                  <c:v>50</c:v>
                </c:pt>
                <c:pt idx="55">
                  <c:v>50</c:v>
                </c:pt>
                <c:pt idx="56">
                  <c:v>50</c:v>
                </c:pt>
                <c:pt idx="57">
                  <c:v>50</c:v>
                </c:pt>
                <c:pt idx="58">
                  <c:v>50</c:v>
                </c:pt>
                <c:pt idx="59">
                  <c:v>50</c:v>
                </c:pt>
                <c:pt idx="60">
                  <c:v>50</c:v>
                </c:pt>
                <c:pt idx="61">
                  <c:v>50</c:v>
                </c:pt>
                <c:pt idx="62">
                  <c:v>50</c:v>
                </c:pt>
                <c:pt idx="63">
                  <c:v>50</c:v>
                </c:pt>
                <c:pt idx="64">
                  <c:v>50</c:v>
                </c:pt>
                <c:pt idx="65">
                  <c:v>50</c:v>
                </c:pt>
                <c:pt idx="66">
                  <c:v>50</c:v>
                </c:pt>
                <c:pt idx="67">
                  <c:v>50</c:v>
                </c:pt>
                <c:pt idx="68">
                  <c:v>50</c:v>
                </c:pt>
                <c:pt idx="69">
                  <c:v>50</c:v>
                </c:pt>
                <c:pt idx="70">
                  <c:v>50</c:v>
                </c:pt>
                <c:pt idx="71">
                  <c:v>50</c:v>
                </c:pt>
                <c:pt idx="72">
                  <c:v>50</c:v>
                </c:pt>
                <c:pt idx="73">
                  <c:v>50</c:v>
                </c:pt>
                <c:pt idx="74">
                  <c:v>50</c:v>
                </c:pt>
                <c:pt idx="75">
                  <c:v>50</c:v>
                </c:pt>
                <c:pt idx="76">
                  <c:v>50</c:v>
                </c:pt>
                <c:pt idx="77">
                  <c:v>50</c:v>
                </c:pt>
                <c:pt idx="78">
                  <c:v>50</c:v>
                </c:pt>
                <c:pt idx="79">
                  <c:v>50</c:v>
                </c:pt>
                <c:pt idx="80">
                  <c:v>50</c:v>
                </c:pt>
                <c:pt idx="81">
                  <c:v>50</c:v>
                </c:pt>
                <c:pt idx="82">
                  <c:v>50</c:v>
                </c:pt>
                <c:pt idx="83">
                  <c:v>50</c:v>
                </c:pt>
                <c:pt idx="84">
                  <c:v>50</c:v>
                </c:pt>
                <c:pt idx="85">
                  <c:v>50</c:v>
                </c:pt>
                <c:pt idx="86">
                  <c:v>50</c:v>
                </c:pt>
                <c:pt idx="87">
                  <c:v>50</c:v>
                </c:pt>
                <c:pt idx="88">
                  <c:v>50</c:v>
                </c:pt>
                <c:pt idx="89">
                  <c:v>50</c:v>
                </c:pt>
                <c:pt idx="90">
                  <c:v>50</c:v>
                </c:pt>
                <c:pt idx="91">
                  <c:v>50</c:v>
                </c:pt>
                <c:pt idx="92">
                  <c:v>50</c:v>
                </c:pt>
                <c:pt idx="93">
                  <c:v>50</c:v>
                </c:pt>
                <c:pt idx="94">
                  <c:v>50</c:v>
                </c:pt>
                <c:pt idx="95">
                  <c:v>50</c:v>
                </c:pt>
                <c:pt idx="96">
                  <c:v>50</c:v>
                </c:pt>
                <c:pt idx="97">
                  <c:v>50</c:v>
                </c:pt>
                <c:pt idx="98">
                  <c:v>50</c:v>
                </c:pt>
                <c:pt idx="99">
                  <c:v>50</c:v>
                </c:pt>
                <c:pt idx="100">
                  <c:v>50</c:v>
                </c:pt>
                <c:pt idx="101">
                  <c:v>50</c:v>
                </c:pt>
                <c:pt idx="102">
                  <c:v>50</c:v>
                </c:pt>
                <c:pt idx="103">
                  <c:v>50</c:v>
                </c:pt>
                <c:pt idx="104">
                  <c:v>50</c:v>
                </c:pt>
                <c:pt idx="105">
                  <c:v>50</c:v>
                </c:pt>
                <c:pt idx="106">
                  <c:v>50</c:v>
                </c:pt>
                <c:pt idx="107">
                  <c:v>50</c:v>
                </c:pt>
                <c:pt idx="108">
                  <c:v>50</c:v>
                </c:pt>
                <c:pt idx="109">
                  <c:v>50</c:v>
                </c:pt>
                <c:pt idx="110">
                  <c:v>50</c:v>
                </c:pt>
                <c:pt idx="111">
                  <c:v>50</c:v>
                </c:pt>
                <c:pt idx="112">
                  <c:v>50</c:v>
                </c:pt>
                <c:pt idx="113">
                  <c:v>50</c:v>
                </c:pt>
                <c:pt idx="114">
                  <c:v>50</c:v>
                </c:pt>
                <c:pt idx="115">
                  <c:v>50</c:v>
                </c:pt>
                <c:pt idx="116">
                  <c:v>50</c:v>
                </c:pt>
                <c:pt idx="117">
                  <c:v>50</c:v>
                </c:pt>
                <c:pt idx="118">
                  <c:v>50</c:v>
                </c:pt>
                <c:pt idx="119">
                  <c:v>50</c:v>
                </c:pt>
                <c:pt idx="120">
                  <c:v>50</c:v>
                </c:pt>
                <c:pt idx="121">
                  <c:v>50</c:v>
                </c:pt>
                <c:pt idx="122">
                  <c:v>50</c:v>
                </c:pt>
                <c:pt idx="123">
                  <c:v>50</c:v>
                </c:pt>
                <c:pt idx="124">
                  <c:v>50</c:v>
                </c:pt>
                <c:pt idx="125">
                  <c:v>50</c:v>
                </c:pt>
                <c:pt idx="126">
                  <c:v>50</c:v>
                </c:pt>
                <c:pt idx="127">
                  <c:v>50</c:v>
                </c:pt>
                <c:pt idx="128">
                  <c:v>50</c:v>
                </c:pt>
                <c:pt idx="129">
                  <c:v>50</c:v>
                </c:pt>
                <c:pt idx="130">
                  <c:v>50</c:v>
                </c:pt>
                <c:pt idx="131">
                  <c:v>50</c:v>
                </c:pt>
                <c:pt idx="132">
                  <c:v>50</c:v>
                </c:pt>
                <c:pt idx="133">
                  <c:v>50</c:v>
                </c:pt>
                <c:pt idx="134">
                  <c:v>50</c:v>
                </c:pt>
                <c:pt idx="135">
                  <c:v>50</c:v>
                </c:pt>
                <c:pt idx="136">
                  <c:v>50</c:v>
                </c:pt>
                <c:pt idx="137">
                  <c:v>50</c:v>
                </c:pt>
                <c:pt idx="138">
                  <c:v>50</c:v>
                </c:pt>
                <c:pt idx="139">
                  <c:v>50</c:v>
                </c:pt>
                <c:pt idx="140">
                  <c:v>50</c:v>
                </c:pt>
                <c:pt idx="141">
                  <c:v>50</c:v>
                </c:pt>
                <c:pt idx="142">
                  <c:v>50</c:v>
                </c:pt>
                <c:pt idx="143">
                  <c:v>50</c:v>
                </c:pt>
                <c:pt idx="144">
                  <c:v>50</c:v>
                </c:pt>
                <c:pt idx="145">
                  <c:v>50</c:v>
                </c:pt>
                <c:pt idx="146">
                  <c:v>50</c:v>
                </c:pt>
                <c:pt idx="147">
                  <c:v>50</c:v>
                </c:pt>
                <c:pt idx="148">
                  <c:v>50</c:v>
                </c:pt>
                <c:pt idx="149">
                  <c:v>50</c:v>
                </c:pt>
                <c:pt idx="150">
                  <c:v>50</c:v>
                </c:pt>
                <c:pt idx="151">
                  <c:v>50</c:v>
                </c:pt>
                <c:pt idx="152">
                  <c:v>50</c:v>
                </c:pt>
                <c:pt idx="153">
                  <c:v>50</c:v>
                </c:pt>
                <c:pt idx="154">
                  <c:v>50</c:v>
                </c:pt>
                <c:pt idx="155">
                  <c:v>50</c:v>
                </c:pt>
                <c:pt idx="156">
                  <c:v>50</c:v>
                </c:pt>
                <c:pt idx="157">
                  <c:v>50</c:v>
                </c:pt>
                <c:pt idx="158">
                  <c:v>50</c:v>
                </c:pt>
                <c:pt idx="159">
                  <c:v>50</c:v>
                </c:pt>
                <c:pt idx="160">
                  <c:v>50</c:v>
                </c:pt>
                <c:pt idx="161">
                  <c:v>50</c:v>
                </c:pt>
                <c:pt idx="162">
                  <c:v>50</c:v>
                </c:pt>
                <c:pt idx="163">
                  <c:v>50</c:v>
                </c:pt>
                <c:pt idx="164">
                  <c:v>50</c:v>
                </c:pt>
                <c:pt idx="165">
                  <c:v>50</c:v>
                </c:pt>
                <c:pt idx="166">
                  <c:v>50</c:v>
                </c:pt>
                <c:pt idx="167">
                  <c:v>50</c:v>
                </c:pt>
                <c:pt idx="168">
                  <c:v>50</c:v>
                </c:pt>
                <c:pt idx="169">
                  <c:v>50</c:v>
                </c:pt>
                <c:pt idx="170">
                  <c:v>50</c:v>
                </c:pt>
                <c:pt idx="171">
                  <c:v>50</c:v>
                </c:pt>
                <c:pt idx="172">
                  <c:v>50</c:v>
                </c:pt>
                <c:pt idx="173">
                  <c:v>50</c:v>
                </c:pt>
                <c:pt idx="174">
                  <c:v>50</c:v>
                </c:pt>
                <c:pt idx="175">
                  <c:v>50</c:v>
                </c:pt>
                <c:pt idx="176">
                  <c:v>50</c:v>
                </c:pt>
                <c:pt idx="177">
                  <c:v>50</c:v>
                </c:pt>
                <c:pt idx="178">
                  <c:v>50</c:v>
                </c:pt>
                <c:pt idx="179">
                  <c:v>50</c:v>
                </c:pt>
                <c:pt idx="180">
                  <c:v>50</c:v>
                </c:pt>
                <c:pt idx="181">
                  <c:v>50</c:v>
                </c:pt>
                <c:pt idx="182">
                  <c:v>50</c:v>
                </c:pt>
                <c:pt idx="183">
                  <c:v>50</c:v>
                </c:pt>
                <c:pt idx="184">
                  <c:v>50</c:v>
                </c:pt>
                <c:pt idx="185">
                  <c:v>50</c:v>
                </c:pt>
                <c:pt idx="186">
                  <c:v>50</c:v>
                </c:pt>
                <c:pt idx="187">
                  <c:v>50</c:v>
                </c:pt>
                <c:pt idx="188">
                  <c:v>50</c:v>
                </c:pt>
                <c:pt idx="189">
                  <c:v>50</c:v>
                </c:pt>
                <c:pt idx="190">
                  <c:v>50</c:v>
                </c:pt>
                <c:pt idx="191">
                  <c:v>50</c:v>
                </c:pt>
                <c:pt idx="192">
                  <c:v>50</c:v>
                </c:pt>
                <c:pt idx="193">
                  <c:v>50</c:v>
                </c:pt>
                <c:pt idx="194">
                  <c:v>50</c:v>
                </c:pt>
                <c:pt idx="195">
                  <c:v>50</c:v>
                </c:pt>
                <c:pt idx="196">
                  <c:v>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83A-46CE-8DA3-F1B0D73C81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75216768"/>
        <c:axId val="975228416"/>
      </c:lineChart>
      <c:catAx>
        <c:axId val="9752167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SG" sz="1200"/>
                  <a:t>Date of delivery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5228416"/>
        <c:crosses val="autoZero"/>
        <c:auto val="1"/>
        <c:lblAlgn val="ctr"/>
        <c:lblOffset val="100"/>
        <c:noMultiLvlLbl val="0"/>
      </c:catAx>
      <c:valAx>
        <c:axId val="975228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SG" sz="1200" dirty="0"/>
                  <a:t>No of deliveries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52167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Sheet2!$E$1</c:f>
              <c:strCache>
                <c:ptCount val="1"/>
                <c:pt idx="0">
                  <c:v>rate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93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4918-48CF-9FAF-C3ECCF34309B}"/>
              </c:ext>
            </c:extLst>
          </c:dPt>
          <c:dPt>
            <c:idx val="195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918-48CF-9FAF-C3ECCF34309B}"/>
              </c:ext>
            </c:extLst>
          </c:dPt>
          <c:cat>
            <c:numRef>
              <c:f>Sheet2!$D$2:$D$198</c:f>
              <c:numCache>
                <c:formatCode>m/d/yyyy</c:formatCode>
                <c:ptCount val="197"/>
                <c:pt idx="0">
                  <c:v>44197</c:v>
                </c:pt>
                <c:pt idx="1">
                  <c:v>44198</c:v>
                </c:pt>
                <c:pt idx="2">
                  <c:v>44200</c:v>
                </c:pt>
                <c:pt idx="3">
                  <c:v>44201</c:v>
                </c:pt>
                <c:pt idx="4">
                  <c:v>44202</c:v>
                </c:pt>
                <c:pt idx="5">
                  <c:v>44203</c:v>
                </c:pt>
                <c:pt idx="6">
                  <c:v>44204</c:v>
                </c:pt>
                <c:pt idx="7">
                  <c:v>44205</c:v>
                </c:pt>
                <c:pt idx="8">
                  <c:v>44206</c:v>
                </c:pt>
                <c:pt idx="9">
                  <c:v>44207</c:v>
                </c:pt>
                <c:pt idx="10">
                  <c:v>44208</c:v>
                </c:pt>
                <c:pt idx="11">
                  <c:v>44209</c:v>
                </c:pt>
                <c:pt idx="12">
                  <c:v>44210</c:v>
                </c:pt>
                <c:pt idx="13">
                  <c:v>44211</c:v>
                </c:pt>
                <c:pt idx="14">
                  <c:v>44212</c:v>
                </c:pt>
                <c:pt idx="15">
                  <c:v>44213</c:v>
                </c:pt>
                <c:pt idx="16">
                  <c:v>44214</c:v>
                </c:pt>
                <c:pt idx="17">
                  <c:v>44215</c:v>
                </c:pt>
                <c:pt idx="18">
                  <c:v>44216</c:v>
                </c:pt>
                <c:pt idx="19">
                  <c:v>44217</c:v>
                </c:pt>
                <c:pt idx="20">
                  <c:v>44218</c:v>
                </c:pt>
                <c:pt idx="21">
                  <c:v>44219</c:v>
                </c:pt>
                <c:pt idx="22">
                  <c:v>44220</c:v>
                </c:pt>
                <c:pt idx="23">
                  <c:v>44221</c:v>
                </c:pt>
                <c:pt idx="24">
                  <c:v>44222</c:v>
                </c:pt>
                <c:pt idx="25">
                  <c:v>44223</c:v>
                </c:pt>
                <c:pt idx="26">
                  <c:v>44224</c:v>
                </c:pt>
                <c:pt idx="27">
                  <c:v>44225</c:v>
                </c:pt>
                <c:pt idx="28">
                  <c:v>44226</c:v>
                </c:pt>
                <c:pt idx="29">
                  <c:v>44227</c:v>
                </c:pt>
                <c:pt idx="30">
                  <c:v>44228</c:v>
                </c:pt>
                <c:pt idx="31">
                  <c:v>44229</c:v>
                </c:pt>
                <c:pt idx="32">
                  <c:v>44230</c:v>
                </c:pt>
                <c:pt idx="33">
                  <c:v>44231</c:v>
                </c:pt>
                <c:pt idx="34">
                  <c:v>44232</c:v>
                </c:pt>
                <c:pt idx="35">
                  <c:v>44234</c:v>
                </c:pt>
                <c:pt idx="36">
                  <c:v>44235</c:v>
                </c:pt>
                <c:pt idx="37">
                  <c:v>44236</c:v>
                </c:pt>
                <c:pt idx="38">
                  <c:v>44237</c:v>
                </c:pt>
                <c:pt idx="39">
                  <c:v>44238</c:v>
                </c:pt>
                <c:pt idx="40">
                  <c:v>44239</c:v>
                </c:pt>
                <c:pt idx="41">
                  <c:v>44240</c:v>
                </c:pt>
                <c:pt idx="42">
                  <c:v>44242</c:v>
                </c:pt>
                <c:pt idx="43">
                  <c:v>44243</c:v>
                </c:pt>
                <c:pt idx="44">
                  <c:v>44244</c:v>
                </c:pt>
                <c:pt idx="45">
                  <c:v>44245</c:v>
                </c:pt>
                <c:pt idx="46">
                  <c:v>44246</c:v>
                </c:pt>
                <c:pt idx="47">
                  <c:v>44247</c:v>
                </c:pt>
                <c:pt idx="48">
                  <c:v>44248</c:v>
                </c:pt>
                <c:pt idx="49">
                  <c:v>44249</c:v>
                </c:pt>
                <c:pt idx="50">
                  <c:v>44250</c:v>
                </c:pt>
                <c:pt idx="51">
                  <c:v>44251</c:v>
                </c:pt>
                <c:pt idx="52">
                  <c:v>44252</c:v>
                </c:pt>
                <c:pt idx="53">
                  <c:v>44253</c:v>
                </c:pt>
                <c:pt idx="54">
                  <c:v>44254</c:v>
                </c:pt>
                <c:pt idx="55">
                  <c:v>44255</c:v>
                </c:pt>
                <c:pt idx="56">
                  <c:v>44256</c:v>
                </c:pt>
                <c:pt idx="57">
                  <c:v>44257</c:v>
                </c:pt>
                <c:pt idx="58">
                  <c:v>44258</c:v>
                </c:pt>
                <c:pt idx="59">
                  <c:v>44259</c:v>
                </c:pt>
                <c:pt idx="60">
                  <c:v>44260</c:v>
                </c:pt>
                <c:pt idx="61">
                  <c:v>44261</c:v>
                </c:pt>
                <c:pt idx="62">
                  <c:v>44262</c:v>
                </c:pt>
                <c:pt idx="63">
                  <c:v>44263</c:v>
                </c:pt>
                <c:pt idx="64">
                  <c:v>44264</c:v>
                </c:pt>
                <c:pt idx="65">
                  <c:v>44265</c:v>
                </c:pt>
                <c:pt idx="66">
                  <c:v>44266</c:v>
                </c:pt>
                <c:pt idx="67">
                  <c:v>44267</c:v>
                </c:pt>
                <c:pt idx="68">
                  <c:v>44268</c:v>
                </c:pt>
                <c:pt idx="69">
                  <c:v>44269</c:v>
                </c:pt>
                <c:pt idx="70">
                  <c:v>44270</c:v>
                </c:pt>
                <c:pt idx="71">
                  <c:v>44271</c:v>
                </c:pt>
                <c:pt idx="72">
                  <c:v>44272</c:v>
                </c:pt>
                <c:pt idx="73">
                  <c:v>44273</c:v>
                </c:pt>
                <c:pt idx="74">
                  <c:v>44274</c:v>
                </c:pt>
                <c:pt idx="75">
                  <c:v>44275</c:v>
                </c:pt>
                <c:pt idx="76">
                  <c:v>44276</c:v>
                </c:pt>
                <c:pt idx="77">
                  <c:v>44277</c:v>
                </c:pt>
                <c:pt idx="78">
                  <c:v>44278</c:v>
                </c:pt>
                <c:pt idx="79">
                  <c:v>44279</c:v>
                </c:pt>
                <c:pt idx="80">
                  <c:v>44280</c:v>
                </c:pt>
                <c:pt idx="81">
                  <c:v>44281</c:v>
                </c:pt>
                <c:pt idx="82">
                  <c:v>44282</c:v>
                </c:pt>
                <c:pt idx="83">
                  <c:v>44284</c:v>
                </c:pt>
                <c:pt idx="84">
                  <c:v>44285</c:v>
                </c:pt>
                <c:pt idx="85">
                  <c:v>44286</c:v>
                </c:pt>
                <c:pt idx="86">
                  <c:v>44287</c:v>
                </c:pt>
                <c:pt idx="87">
                  <c:v>44289</c:v>
                </c:pt>
                <c:pt idx="88">
                  <c:v>44290</c:v>
                </c:pt>
                <c:pt idx="89">
                  <c:v>44291</c:v>
                </c:pt>
                <c:pt idx="90">
                  <c:v>44292</c:v>
                </c:pt>
                <c:pt idx="91">
                  <c:v>44293</c:v>
                </c:pt>
                <c:pt idx="92">
                  <c:v>44294</c:v>
                </c:pt>
                <c:pt idx="93">
                  <c:v>44295</c:v>
                </c:pt>
                <c:pt idx="94">
                  <c:v>44296</c:v>
                </c:pt>
                <c:pt idx="95">
                  <c:v>44297</c:v>
                </c:pt>
                <c:pt idx="96">
                  <c:v>44298</c:v>
                </c:pt>
                <c:pt idx="97">
                  <c:v>44299</c:v>
                </c:pt>
                <c:pt idx="98">
                  <c:v>44300</c:v>
                </c:pt>
                <c:pt idx="99">
                  <c:v>44301</c:v>
                </c:pt>
                <c:pt idx="100">
                  <c:v>44302</c:v>
                </c:pt>
                <c:pt idx="101">
                  <c:v>44303</c:v>
                </c:pt>
                <c:pt idx="102">
                  <c:v>44304</c:v>
                </c:pt>
                <c:pt idx="103">
                  <c:v>44305</c:v>
                </c:pt>
                <c:pt idx="104">
                  <c:v>44306</c:v>
                </c:pt>
                <c:pt idx="105">
                  <c:v>44307</c:v>
                </c:pt>
                <c:pt idx="106">
                  <c:v>44308</c:v>
                </c:pt>
                <c:pt idx="107">
                  <c:v>44309</c:v>
                </c:pt>
                <c:pt idx="108">
                  <c:v>44310</c:v>
                </c:pt>
                <c:pt idx="109">
                  <c:v>44311</c:v>
                </c:pt>
                <c:pt idx="110">
                  <c:v>44312</c:v>
                </c:pt>
                <c:pt idx="111">
                  <c:v>44313</c:v>
                </c:pt>
                <c:pt idx="112">
                  <c:v>44314</c:v>
                </c:pt>
                <c:pt idx="113">
                  <c:v>44315</c:v>
                </c:pt>
                <c:pt idx="114">
                  <c:v>44316</c:v>
                </c:pt>
                <c:pt idx="115">
                  <c:v>44317</c:v>
                </c:pt>
                <c:pt idx="116">
                  <c:v>44318</c:v>
                </c:pt>
                <c:pt idx="117">
                  <c:v>44319</c:v>
                </c:pt>
                <c:pt idx="118">
                  <c:v>44320</c:v>
                </c:pt>
                <c:pt idx="119">
                  <c:v>44321</c:v>
                </c:pt>
                <c:pt idx="120">
                  <c:v>44322</c:v>
                </c:pt>
                <c:pt idx="121">
                  <c:v>44323</c:v>
                </c:pt>
                <c:pt idx="122">
                  <c:v>44324</c:v>
                </c:pt>
                <c:pt idx="123">
                  <c:v>44325</c:v>
                </c:pt>
                <c:pt idx="124">
                  <c:v>44326</c:v>
                </c:pt>
                <c:pt idx="125">
                  <c:v>44327</c:v>
                </c:pt>
                <c:pt idx="126">
                  <c:v>44328</c:v>
                </c:pt>
                <c:pt idx="127">
                  <c:v>44329</c:v>
                </c:pt>
                <c:pt idx="128">
                  <c:v>44330</c:v>
                </c:pt>
                <c:pt idx="129">
                  <c:v>44331</c:v>
                </c:pt>
                <c:pt idx="130">
                  <c:v>44332</c:v>
                </c:pt>
                <c:pt idx="131">
                  <c:v>44333</c:v>
                </c:pt>
                <c:pt idx="132">
                  <c:v>44334</c:v>
                </c:pt>
                <c:pt idx="133">
                  <c:v>44335</c:v>
                </c:pt>
                <c:pt idx="134">
                  <c:v>44336</c:v>
                </c:pt>
                <c:pt idx="135">
                  <c:v>44337</c:v>
                </c:pt>
                <c:pt idx="136">
                  <c:v>44338</c:v>
                </c:pt>
                <c:pt idx="137">
                  <c:v>44339</c:v>
                </c:pt>
                <c:pt idx="138">
                  <c:v>44340</c:v>
                </c:pt>
                <c:pt idx="139">
                  <c:v>44341</c:v>
                </c:pt>
                <c:pt idx="140">
                  <c:v>44342</c:v>
                </c:pt>
                <c:pt idx="141">
                  <c:v>44343</c:v>
                </c:pt>
                <c:pt idx="142">
                  <c:v>44344</c:v>
                </c:pt>
                <c:pt idx="143">
                  <c:v>44345</c:v>
                </c:pt>
                <c:pt idx="144">
                  <c:v>44346</c:v>
                </c:pt>
                <c:pt idx="145">
                  <c:v>44347</c:v>
                </c:pt>
                <c:pt idx="146">
                  <c:v>44348</c:v>
                </c:pt>
                <c:pt idx="147">
                  <c:v>44349</c:v>
                </c:pt>
                <c:pt idx="148">
                  <c:v>44350</c:v>
                </c:pt>
                <c:pt idx="149">
                  <c:v>44351</c:v>
                </c:pt>
                <c:pt idx="150">
                  <c:v>44352</c:v>
                </c:pt>
                <c:pt idx="151">
                  <c:v>44353</c:v>
                </c:pt>
                <c:pt idx="152">
                  <c:v>44354</c:v>
                </c:pt>
                <c:pt idx="153">
                  <c:v>44355</c:v>
                </c:pt>
                <c:pt idx="154">
                  <c:v>44356</c:v>
                </c:pt>
                <c:pt idx="155">
                  <c:v>44357</c:v>
                </c:pt>
                <c:pt idx="156">
                  <c:v>44358</c:v>
                </c:pt>
                <c:pt idx="157">
                  <c:v>44359</c:v>
                </c:pt>
                <c:pt idx="158">
                  <c:v>44360</c:v>
                </c:pt>
                <c:pt idx="159">
                  <c:v>44361</c:v>
                </c:pt>
                <c:pt idx="160">
                  <c:v>44362</c:v>
                </c:pt>
                <c:pt idx="161">
                  <c:v>44363</c:v>
                </c:pt>
                <c:pt idx="162">
                  <c:v>44364</c:v>
                </c:pt>
                <c:pt idx="163">
                  <c:v>44365</c:v>
                </c:pt>
                <c:pt idx="164">
                  <c:v>44366</c:v>
                </c:pt>
                <c:pt idx="165">
                  <c:v>44367</c:v>
                </c:pt>
                <c:pt idx="166">
                  <c:v>44368</c:v>
                </c:pt>
                <c:pt idx="167">
                  <c:v>44369</c:v>
                </c:pt>
                <c:pt idx="168">
                  <c:v>44370</c:v>
                </c:pt>
                <c:pt idx="169">
                  <c:v>44371</c:v>
                </c:pt>
                <c:pt idx="170">
                  <c:v>44372</c:v>
                </c:pt>
                <c:pt idx="171">
                  <c:v>44373</c:v>
                </c:pt>
                <c:pt idx="172">
                  <c:v>44374</c:v>
                </c:pt>
                <c:pt idx="173">
                  <c:v>44375</c:v>
                </c:pt>
                <c:pt idx="174">
                  <c:v>44376</c:v>
                </c:pt>
                <c:pt idx="175">
                  <c:v>44377</c:v>
                </c:pt>
                <c:pt idx="176">
                  <c:v>44378</c:v>
                </c:pt>
                <c:pt idx="177">
                  <c:v>44379</c:v>
                </c:pt>
                <c:pt idx="178">
                  <c:v>44380</c:v>
                </c:pt>
                <c:pt idx="179">
                  <c:v>44381</c:v>
                </c:pt>
                <c:pt idx="180">
                  <c:v>44382</c:v>
                </c:pt>
                <c:pt idx="181">
                  <c:v>44383</c:v>
                </c:pt>
                <c:pt idx="182">
                  <c:v>44384</c:v>
                </c:pt>
                <c:pt idx="183">
                  <c:v>44385</c:v>
                </c:pt>
                <c:pt idx="184">
                  <c:v>44386</c:v>
                </c:pt>
                <c:pt idx="185">
                  <c:v>44387</c:v>
                </c:pt>
                <c:pt idx="186">
                  <c:v>44388</c:v>
                </c:pt>
                <c:pt idx="187">
                  <c:v>44389</c:v>
                </c:pt>
                <c:pt idx="188">
                  <c:v>44390</c:v>
                </c:pt>
                <c:pt idx="189">
                  <c:v>44391</c:v>
                </c:pt>
                <c:pt idx="190">
                  <c:v>44392</c:v>
                </c:pt>
                <c:pt idx="191">
                  <c:v>44393</c:v>
                </c:pt>
                <c:pt idx="192">
                  <c:v>44394</c:v>
                </c:pt>
                <c:pt idx="193">
                  <c:v>44395</c:v>
                </c:pt>
                <c:pt idx="194">
                  <c:v>44396</c:v>
                </c:pt>
                <c:pt idx="195">
                  <c:v>44397</c:v>
                </c:pt>
                <c:pt idx="196">
                  <c:v>44398</c:v>
                </c:pt>
              </c:numCache>
            </c:numRef>
          </c:cat>
          <c:val>
            <c:numRef>
              <c:f>Sheet2!$E$2:$E$198</c:f>
              <c:numCache>
                <c:formatCode>0%</c:formatCode>
                <c:ptCount val="197"/>
                <c:pt idx="0">
                  <c:v>0.08</c:v>
                </c:pt>
                <c:pt idx="1">
                  <c:v>0.08</c:v>
                </c:pt>
                <c:pt idx="2">
                  <c:v>0.16</c:v>
                </c:pt>
                <c:pt idx="3">
                  <c:v>0.14000000000000001</c:v>
                </c:pt>
                <c:pt idx="4">
                  <c:v>0.06</c:v>
                </c:pt>
                <c:pt idx="5">
                  <c:v>0.12</c:v>
                </c:pt>
                <c:pt idx="6">
                  <c:v>0.08</c:v>
                </c:pt>
                <c:pt idx="7">
                  <c:v>0.08</c:v>
                </c:pt>
                <c:pt idx="8">
                  <c:v>0.08</c:v>
                </c:pt>
                <c:pt idx="9">
                  <c:v>0.06</c:v>
                </c:pt>
                <c:pt idx="10">
                  <c:v>0.12</c:v>
                </c:pt>
                <c:pt idx="11">
                  <c:v>0.1</c:v>
                </c:pt>
                <c:pt idx="12">
                  <c:v>0.14000000000000001</c:v>
                </c:pt>
                <c:pt idx="13">
                  <c:v>0.2</c:v>
                </c:pt>
                <c:pt idx="14">
                  <c:v>0.1</c:v>
                </c:pt>
                <c:pt idx="15">
                  <c:v>0.12</c:v>
                </c:pt>
                <c:pt idx="16">
                  <c:v>0.16</c:v>
                </c:pt>
                <c:pt idx="17">
                  <c:v>0.14000000000000001</c:v>
                </c:pt>
                <c:pt idx="18">
                  <c:v>0.26</c:v>
                </c:pt>
                <c:pt idx="19">
                  <c:v>0.26</c:v>
                </c:pt>
                <c:pt idx="20">
                  <c:v>0.22</c:v>
                </c:pt>
                <c:pt idx="21">
                  <c:v>0.18</c:v>
                </c:pt>
                <c:pt idx="22">
                  <c:v>0.1</c:v>
                </c:pt>
                <c:pt idx="23">
                  <c:v>0.28000000000000003</c:v>
                </c:pt>
                <c:pt idx="24">
                  <c:v>0.26</c:v>
                </c:pt>
                <c:pt idx="25">
                  <c:v>0.12</c:v>
                </c:pt>
                <c:pt idx="26">
                  <c:v>0.28000000000000003</c:v>
                </c:pt>
                <c:pt idx="27">
                  <c:v>0.26</c:v>
                </c:pt>
                <c:pt idx="28">
                  <c:v>0.14000000000000001</c:v>
                </c:pt>
                <c:pt idx="29">
                  <c:v>0.1</c:v>
                </c:pt>
                <c:pt idx="30">
                  <c:v>0.14000000000000001</c:v>
                </c:pt>
                <c:pt idx="31">
                  <c:v>0.12</c:v>
                </c:pt>
                <c:pt idx="32">
                  <c:v>0.12</c:v>
                </c:pt>
                <c:pt idx="33">
                  <c:v>0.14000000000000001</c:v>
                </c:pt>
                <c:pt idx="34">
                  <c:v>0.2</c:v>
                </c:pt>
                <c:pt idx="35">
                  <c:v>0.04</c:v>
                </c:pt>
                <c:pt idx="36">
                  <c:v>0.12</c:v>
                </c:pt>
                <c:pt idx="37">
                  <c:v>0.08</c:v>
                </c:pt>
                <c:pt idx="38">
                  <c:v>0.06</c:v>
                </c:pt>
                <c:pt idx="39">
                  <c:v>0.02</c:v>
                </c:pt>
                <c:pt idx="40">
                  <c:v>0.02</c:v>
                </c:pt>
                <c:pt idx="41">
                  <c:v>0.02</c:v>
                </c:pt>
                <c:pt idx="42">
                  <c:v>0.1</c:v>
                </c:pt>
                <c:pt idx="43">
                  <c:v>0.14000000000000001</c:v>
                </c:pt>
                <c:pt idx="44">
                  <c:v>0.14000000000000001</c:v>
                </c:pt>
                <c:pt idx="45">
                  <c:v>0.12</c:v>
                </c:pt>
                <c:pt idx="46">
                  <c:v>0.24</c:v>
                </c:pt>
                <c:pt idx="47">
                  <c:v>0.08</c:v>
                </c:pt>
                <c:pt idx="48">
                  <c:v>0.1</c:v>
                </c:pt>
                <c:pt idx="49">
                  <c:v>0.1</c:v>
                </c:pt>
                <c:pt idx="50">
                  <c:v>0.16</c:v>
                </c:pt>
                <c:pt idx="51">
                  <c:v>0.1</c:v>
                </c:pt>
                <c:pt idx="52">
                  <c:v>0.2</c:v>
                </c:pt>
                <c:pt idx="53">
                  <c:v>0.1</c:v>
                </c:pt>
                <c:pt idx="54">
                  <c:v>0.08</c:v>
                </c:pt>
                <c:pt idx="55">
                  <c:v>0.08</c:v>
                </c:pt>
                <c:pt idx="56">
                  <c:v>0.22</c:v>
                </c:pt>
                <c:pt idx="57">
                  <c:v>0.08</c:v>
                </c:pt>
                <c:pt idx="58">
                  <c:v>0.2</c:v>
                </c:pt>
                <c:pt idx="59">
                  <c:v>0.16</c:v>
                </c:pt>
                <c:pt idx="60">
                  <c:v>0.2</c:v>
                </c:pt>
                <c:pt idx="61">
                  <c:v>0.06</c:v>
                </c:pt>
                <c:pt idx="62">
                  <c:v>0.04</c:v>
                </c:pt>
                <c:pt idx="63">
                  <c:v>0.18</c:v>
                </c:pt>
                <c:pt idx="64">
                  <c:v>0.14000000000000001</c:v>
                </c:pt>
                <c:pt idx="65">
                  <c:v>0.1</c:v>
                </c:pt>
                <c:pt idx="66">
                  <c:v>0.1</c:v>
                </c:pt>
                <c:pt idx="67">
                  <c:v>0.04</c:v>
                </c:pt>
                <c:pt idx="68">
                  <c:v>0.06</c:v>
                </c:pt>
                <c:pt idx="69">
                  <c:v>0.14000000000000001</c:v>
                </c:pt>
                <c:pt idx="70">
                  <c:v>0.22</c:v>
                </c:pt>
                <c:pt idx="71">
                  <c:v>0.06</c:v>
                </c:pt>
                <c:pt idx="72">
                  <c:v>0.06</c:v>
                </c:pt>
                <c:pt idx="73">
                  <c:v>0.2</c:v>
                </c:pt>
                <c:pt idx="74">
                  <c:v>0.2</c:v>
                </c:pt>
                <c:pt idx="75">
                  <c:v>0.1</c:v>
                </c:pt>
                <c:pt idx="76">
                  <c:v>0.04</c:v>
                </c:pt>
                <c:pt idx="77">
                  <c:v>0.08</c:v>
                </c:pt>
                <c:pt idx="78">
                  <c:v>0.1</c:v>
                </c:pt>
                <c:pt idx="79">
                  <c:v>0.12</c:v>
                </c:pt>
                <c:pt idx="80">
                  <c:v>0.12</c:v>
                </c:pt>
                <c:pt idx="81">
                  <c:v>0.08</c:v>
                </c:pt>
                <c:pt idx="82">
                  <c:v>0.16</c:v>
                </c:pt>
                <c:pt idx="83">
                  <c:v>0.12</c:v>
                </c:pt>
                <c:pt idx="84">
                  <c:v>0.16</c:v>
                </c:pt>
                <c:pt idx="85">
                  <c:v>0.12</c:v>
                </c:pt>
                <c:pt idx="86">
                  <c:v>0.14000000000000001</c:v>
                </c:pt>
                <c:pt idx="87">
                  <c:v>0.12</c:v>
                </c:pt>
                <c:pt idx="88">
                  <c:v>0.02</c:v>
                </c:pt>
                <c:pt idx="89">
                  <c:v>0.1</c:v>
                </c:pt>
                <c:pt idx="90">
                  <c:v>0.14000000000000001</c:v>
                </c:pt>
                <c:pt idx="91">
                  <c:v>0.14000000000000001</c:v>
                </c:pt>
                <c:pt idx="92">
                  <c:v>0.04</c:v>
                </c:pt>
                <c:pt idx="93">
                  <c:v>0.08</c:v>
                </c:pt>
                <c:pt idx="94">
                  <c:v>0.08</c:v>
                </c:pt>
                <c:pt idx="95">
                  <c:v>0.06</c:v>
                </c:pt>
                <c:pt idx="96">
                  <c:v>0.12</c:v>
                </c:pt>
                <c:pt idx="97">
                  <c:v>0.08</c:v>
                </c:pt>
                <c:pt idx="98">
                  <c:v>0.22</c:v>
                </c:pt>
                <c:pt idx="99">
                  <c:v>0.18</c:v>
                </c:pt>
                <c:pt idx="100">
                  <c:v>0.24</c:v>
                </c:pt>
                <c:pt idx="101">
                  <c:v>0.1</c:v>
                </c:pt>
                <c:pt idx="102">
                  <c:v>0.08</c:v>
                </c:pt>
                <c:pt idx="103">
                  <c:v>0.26</c:v>
                </c:pt>
                <c:pt idx="104">
                  <c:v>0.12</c:v>
                </c:pt>
                <c:pt idx="105">
                  <c:v>0.26</c:v>
                </c:pt>
                <c:pt idx="106">
                  <c:v>0.12</c:v>
                </c:pt>
                <c:pt idx="107">
                  <c:v>0.08</c:v>
                </c:pt>
                <c:pt idx="108">
                  <c:v>0.24</c:v>
                </c:pt>
                <c:pt idx="109">
                  <c:v>0.1</c:v>
                </c:pt>
                <c:pt idx="110">
                  <c:v>0.02</c:v>
                </c:pt>
                <c:pt idx="111">
                  <c:v>0.22</c:v>
                </c:pt>
                <c:pt idx="112">
                  <c:v>0.1</c:v>
                </c:pt>
                <c:pt idx="113">
                  <c:v>0.22</c:v>
                </c:pt>
                <c:pt idx="114">
                  <c:v>0.42</c:v>
                </c:pt>
                <c:pt idx="115">
                  <c:v>0.36</c:v>
                </c:pt>
                <c:pt idx="116">
                  <c:v>0.57999999999999996</c:v>
                </c:pt>
                <c:pt idx="117">
                  <c:v>0.68</c:v>
                </c:pt>
                <c:pt idx="118">
                  <c:v>0.74</c:v>
                </c:pt>
                <c:pt idx="119">
                  <c:v>0.62</c:v>
                </c:pt>
                <c:pt idx="120">
                  <c:v>0.5</c:v>
                </c:pt>
                <c:pt idx="121">
                  <c:v>0.38</c:v>
                </c:pt>
                <c:pt idx="122">
                  <c:v>0.16</c:v>
                </c:pt>
                <c:pt idx="123">
                  <c:v>0.28000000000000003</c:v>
                </c:pt>
                <c:pt idx="124">
                  <c:v>0.36</c:v>
                </c:pt>
                <c:pt idx="125">
                  <c:v>0.38</c:v>
                </c:pt>
                <c:pt idx="126">
                  <c:v>0.34</c:v>
                </c:pt>
                <c:pt idx="127">
                  <c:v>0.4</c:v>
                </c:pt>
                <c:pt idx="128">
                  <c:v>0.32</c:v>
                </c:pt>
                <c:pt idx="129">
                  <c:v>0.56000000000000005</c:v>
                </c:pt>
                <c:pt idx="130">
                  <c:v>0.5</c:v>
                </c:pt>
                <c:pt idx="131">
                  <c:v>0.78</c:v>
                </c:pt>
                <c:pt idx="132">
                  <c:v>0.7</c:v>
                </c:pt>
                <c:pt idx="133">
                  <c:v>0.62</c:v>
                </c:pt>
                <c:pt idx="134">
                  <c:v>0.8</c:v>
                </c:pt>
                <c:pt idx="135">
                  <c:v>0.48</c:v>
                </c:pt>
                <c:pt idx="136">
                  <c:v>0.78</c:v>
                </c:pt>
                <c:pt idx="137">
                  <c:v>0.4</c:v>
                </c:pt>
                <c:pt idx="138">
                  <c:v>0.64</c:v>
                </c:pt>
                <c:pt idx="139">
                  <c:v>0.54</c:v>
                </c:pt>
                <c:pt idx="140">
                  <c:v>0.57999999999999996</c:v>
                </c:pt>
                <c:pt idx="141">
                  <c:v>0.56000000000000005</c:v>
                </c:pt>
                <c:pt idx="142">
                  <c:v>0.54</c:v>
                </c:pt>
                <c:pt idx="143">
                  <c:v>0.4</c:v>
                </c:pt>
                <c:pt idx="144">
                  <c:v>0.42</c:v>
                </c:pt>
                <c:pt idx="145">
                  <c:v>0.34</c:v>
                </c:pt>
                <c:pt idx="146">
                  <c:v>0.57999999999999996</c:v>
                </c:pt>
                <c:pt idx="147">
                  <c:v>0.24</c:v>
                </c:pt>
                <c:pt idx="148">
                  <c:v>0.4</c:v>
                </c:pt>
                <c:pt idx="149">
                  <c:v>0.36</c:v>
                </c:pt>
                <c:pt idx="150">
                  <c:v>0.3</c:v>
                </c:pt>
                <c:pt idx="151">
                  <c:v>0.28000000000000003</c:v>
                </c:pt>
                <c:pt idx="152">
                  <c:v>0.26</c:v>
                </c:pt>
                <c:pt idx="153">
                  <c:v>0.14000000000000001</c:v>
                </c:pt>
                <c:pt idx="154">
                  <c:v>0.3</c:v>
                </c:pt>
                <c:pt idx="155">
                  <c:v>0.2</c:v>
                </c:pt>
                <c:pt idx="156">
                  <c:v>0.26</c:v>
                </c:pt>
                <c:pt idx="157">
                  <c:v>0.28000000000000003</c:v>
                </c:pt>
                <c:pt idx="158">
                  <c:v>0.22</c:v>
                </c:pt>
                <c:pt idx="159">
                  <c:v>0.26</c:v>
                </c:pt>
                <c:pt idx="160">
                  <c:v>0.36</c:v>
                </c:pt>
                <c:pt idx="161">
                  <c:v>0.4</c:v>
                </c:pt>
                <c:pt idx="162">
                  <c:v>0.3</c:v>
                </c:pt>
                <c:pt idx="163">
                  <c:v>0.2</c:v>
                </c:pt>
                <c:pt idx="164">
                  <c:v>0.24</c:v>
                </c:pt>
                <c:pt idx="165">
                  <c:v>0.3</c:v>
                </c:pt>
                <c:pt idx="166">
                  <c:v>0.52</c:v>
                </c:pt>
                <c:pt idx="167">
                  <c:v>0.34</c:v>
                </c:pt>
                <c:pt idx="168">
                  <c:v>0.22</c:v>
                </c:pt>
                <c:pt idx="169">
                  <c:v>0.24</c:v>
                </c:pt>
                <c:pt idx="170">
                  <c:v>0.36</c:v>
                </c:pt>
                <c:pt idx="171">
                  <c:v>0.18</c:v>
                </c:pt>
                <c:pt idx="172">
                  <c:v>0.16</c:v>
                </c:pt>
                <c:pt idx="173">
                  <c:v>0.18</c:v>
                </c:pt>
                <c:pt idx="174">
                  <c:v>0.24</c:v>
                </c:pt>
                <c:pt idx="175">
                  <c:v>0.14000000000000001</c:v>
                </c:pt>
                <c:pt idx="176">
                  <c:v>0.2</c:v>
                </c:pt>
                <c:pt idx="177">
                  <c:v>0.18</c:v>
                </c:pt>
                <c:pt idx="178">
                  <c:v>0.2</c:v>
                </c:pt>
                <c:pt idx="179">
                  <c:v>0.12</c:v>
                </c:pt>
                <c:pt idx="180">
                  <c:v>0.3</c:v>
                </c:pt>
                <c:pt idx="181">
                  <c:v>0.36</c:v>
                </c:pt>
                <c:pt idx="182">
                  <c:v>0.22</c:v>
                </c:pt>
                <c:pt idx="183">
                  <c:v>0.14000000000000001</c:v>
                </c:pt>
                <c:pt idx="184">
                  <c:v>0.06</c:v>
                </c:pt>
                <c:pt idx="185">
                  <c:v>0.14000000000000001</c:v>
                </c:pt>
                <c:pt idx="186">
                  <c:v>0.22</c:v>
                </c:pt>
                <c:pt idx="187">
                  <c:v>0.34</c:v>
                </c:pt>
                <c:pt idx="188">
                  <c:v>0.72</c:v>
                </c:pt>
                <c:pt idx="189">
                  <c:v>0.62</c:v>
                </c:pt>
                <c:pt idx="190">
                  <c:v>0.82</c:v>
                </c:pt>
                <c:pt idx="191">
                  <c:v>0.92</c:v>
                </c:pt>
                <c:pt idx="192">
                  <c:v>0.86</c:v>
                </c:pt>
                <c:pt idx="193">
                  <c:v>1.46</c:v>
                </c:pt>
                <c:pt idx="194">
                  <c:v>0.68</c:v>
                </c:pt>
                <c:pt idx="195">
                  <c:v>1.32</c:v>
                </c:pt>
                <c:pt idx="196">
                  <c:v>0.06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918-48CF-9FAF-C3ECCF3430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122692128"/>
        <c:axId val="1122699616"/>
      </c:barChart>
      <c:dateAx>
        <c:axId val="11226921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SG" sz="1200"/>
                  <a:t>Date of delivery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22699616"/>
        <c:crosses val="autoZero"/>
        <c:auto val="1"/>
        <c:lblOffset val="100"/>
        <c:baseTimeUnit val="days"/>
      </c:dateAx>
      <c:valAx>
        <c:axId val="11226996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SG" sz="1200"/>
                  <a:t>Percentage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226921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0.85221</cdr:x>
      <cdr:y>0.13622</cdr:y>
    </cdr:from>
    <cdr:to>
      <cdr:x>0.96814</cdr:x>
      <cdr:y>0.22416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F16C0E17-C8B7-4948-88DD-2DB12275E066}"/>
            </a:ext>
          </a:extLst>
        </cdr:cNvPr>
        <cdr:cNvSpPr txBox="1"/>
      </cdr:nvSpPr>
      <cdr:spPr>
        <a:xfrm xmlns:a="http://schemas.openxmlformats.org/drawingml/2006/main">
          <a:off x="9676561" y="793820"/>
          <a:ext cx="1316334" cy="51246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SG" sz="1800" dirty="0" err="1">
              <a:solidFill>
                <a:schemeClr val="accent2"/>
              </a:solidFill>
            </a:rPr>
            <a:t>overutilised</a:t>
          </a:r>
          <a:endParaRPr lang="en-SG" sz="1800" dirty="0">
            <a:solidFill>
              <a:schemeClr val="accent2"/>
            </a:solidFill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CB2855-9C53-4828-AEFD-B7F663E613B8}" type="datetimeFigureOut">
              <a:rPr lang="en-SG" smtClean="0"/>
              <a:t>27/7/2021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1BEB1C-B657-4EAC-8FC6-E1B9F15B28A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2319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1BEB1C-B657-4EAC-8FC6-E1B9F15B28A2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599187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1BEB1C-B657-4EAC-8FC6-E1B9F15B28A2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54773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75C65-D441-4589-ACE0-89EF13A284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83D365-406F-4A43-B001-CFF7110612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FDB49A-8DE5-4B96-803F-670613DCD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C4434-BB80-4394-9313-A9A178E917E8}" type="datetimeFigureOut">
              <a:rPr lang="en-SG" smtClean="0"/>
              <a:t>27/7/2021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E8E686-3843-4521-AB8C-B1492A509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20BE6-6AB6-44B0-9D93-20876F1D3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4EE54-1F95-4F2B-ADAF-AF1956DD7EF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97350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081C9-DD7F-4D57-94CA-13B7B7ECB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1EA9EB-2269-4A12-B50A-4D2E758A22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F4D098-8E4E-42C2-AAE9-AF899B49F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C4434-BB80-4394-9313-A9A178E917E8}" type="datetimeFigureOut">
              <a:rPr lang="en-SG" smtClean="0"/>
              <a:t>27/7/2021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6F104-0A8C-4E48-B58F-FE4F86DA6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01DED-4826-4757-BC12-6CED7383F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4EE54-1F95-4F2B-ADAF-AF1956DD7EF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05483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1EF240-EDB8-4BD2-86C0-503E1EE3E7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29BE2A-8231-454E-98C5-1B864A6C20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4EA63-20E4-4FAD-8A61-E5534470C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C4434-BB80-4394-9313-A9A178E917E8}" type="datetimeFigureOut">
              <a:rPr lang="en-SG" smtClean="0"/>
              <a:t>27/7/2021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0979F-101C-4EE1-A7ED-6D94D73E8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ECE49-196F-4F04-8978-2E8292543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4EE54-1F95-4F2B-ADAF-AF1956DD7EF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40359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C8818-F197-4FD3-A040-BFB1D97DE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CCBD9-D0A5-4F1B-BAA2-E28D1F9A8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605F3-5B73-4C29-9896-9F66A4B80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C4434-BB80-4394-9313-A9A178E917E8}" type="datetimeFigureOut">
              <a:rPr lang="en-SG" smtClean="0"/>
              <a:t>27/7/2021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FA435D-F9D6-4A81-91B9-42959DF97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C7C32D-BABC-4008-95FF-D2458BBCD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4EE54-1F95-4F2B-ADAF-AF1956DD7EF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32196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0E89F-F093-4CC9-BA6C-A362409C6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4BB016-291B-45AC-936A-0B2ADD16C4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8D7EEE-A741-494D-A080-EA5634F80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C4434-BB80-4394-9313-A9A178E917E8}" type="datetimeFigureOut">
              <a:rPr lang="en-SG" smtClean="0"/>
              <a:t>27/7/2021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1FFE4-79A3-4787-ABE4-64D4BDF43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1D803-41AE-4897-91DD-0CD8B4702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4EE54-1F95-4F2B-ADAF-AF1956DD7EF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46561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0CBD0-87BE-4D1E-85C5-1677839FA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40EC5-A3A1-4BC1-A054-2E187AAAAF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F985A-7E6B-4747-9A4A-C55EB24A8D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D07762-E26B-45EA-BB08-4E4289525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C4434-BB80-4394-9313-A9A178E917E8}" type="datetimeFigureOut">
              <a:rPr lang="en-SG" smtClean="0"/>
              <a:t>27/7/2021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5F9D36-1939-4E17-9AF1-71F44C938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FFB71A-F883-4C9A-8D1B-E281FEBC0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4EE54-1F95-4F2B-ADAF-AF1956DD7EF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87850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ACDB6-9D04-458F-9E7C-1072DF5BE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6E917A-038F-4E9F-9037-C723F7126E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72A512-3E83-4DFA-BA71-9158AECD42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D239F9-97EE-4CE8-BBF7-CD2E730D42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9BE9A4-D717-46E3-9F6F-401700D971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A18AB6-F9E8-4E74-9ECB-474B101CE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C4434-BB80-4394-9313-A9A178E917E8}" type="datetimeFigureOut">
              <a:rPr lang="en-SG" smtClean="0"/>
              <a:t>27/7/2021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D2D49C-1479-4E56-87DA-1BB8D37CC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7298C2-60B1-4657-A653-0F9EB17C0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4EE54-1F95-4F2B-ADAF-AF1956DD7EF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5006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881AB-DAF4-49FE-BAB2-14CB49999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922C0E-8850-482C-B2CD-B77411376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C4434-BB80-4394-9313-A9A178E917E8}" type="datetimeFigureOut">
              <a:rPr lang="en-SG" smtClean="0"/>
              <a:t>27/7/2021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1A4B35-6008-4401-B003-020C62F57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3368BD-D238-4594-9D0D-5AD1F409E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4EE54-1F95-4F2B-ADAF-AF1956DD7EF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32730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6261F4-F556-4164-B212-BCCEDDFE1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C4434-BB80-4394-9313-A9A178E917E8}" type="datetimeFigureOut">
              <a:rPr lang="en-SG" smtClean="0"/>
              <a:t>27/7/2021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962950-C0BF-4EFB-A2C7-005469BA5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09B484-DD93-4939-AE6E-9357D7A96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4EE54-1F95-4F2B-ADAF-AF1956DD7EF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56663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84A13-6208-495B-9242-4A15EB750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45155-A967-4C38-859D-A4125E01C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806279-D451-4686-8D4D-3120D8D284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5EA945-AA44-4593-BD70-3BE993311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C4434-BB80-4394-9313-A9A178E917E8}" type="datetimeFigureOut">
              <a:rPr lang="en-SG" smtClean="0"/>
              <a:t>27/7/2021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A97A9B-057C-43DC-88DF-6C1DE3B42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13855A-4BE8-46DC-90F6-5D1EA0F6D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4EE54-1F95-4F2B-ADAF-AF1956DD7EF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9410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EAA18-AAD4-4435-AFD4-29E4A9564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645FE0-F6F7-4BE4-82B9-5F1F238801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4103D7-23C2-4F38-9FEE-ED113126C5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482065-51A9-4F6D-92F3-58FA45DF6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C4434-BB80-4394-9313-A9A178E917E8}" type="datetimeFigureOut">
              <a:rPr lang="en-SG" smtClean="0"/>
              <a:t>27/7/2021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BC870E-AEFC-4EA9-9F4E-7BF0E8148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40281D-F045-42AB-AC7F-AD1DB81C3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4EE54-1F95-4F2B-ADAF-AF1956DD7EF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4128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597305-0BB2-428F-97D8-028A5A843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8ED8CE-1C49-42B4-B796-1A82862DD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46C730-4344-4B1A-8740-AA5132FFC8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C4434-BB80-4394-9313-A9A178E917E8}" type="datetimeFigureOut">
              <a:rPr lang="en-SG" smtClean="0"/>
              <a:t>27/7/2021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DCFF2-6F62-484B-BB28-B9050E6C1A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D876B-3676-4EC1-9817-685C6B0044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4EE54-1F95-4F2B-ADAF-AF1956DD7EF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10126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F1F5C-5918-42FB-BBF4-2F77CD70B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6601"/>
            <a:ext cx="10175697" cy="908871"/>
          </a:xfrm>
        </p:spPr>
        <p:txBody>
          <a:bodyPr>
            <a:normAutofit/>
          </a:bodyPr>
          <a:lstStyle/>
          <a:p>
            <a:pPr algn="ctr"/>
            <a:r>
              <a:rPr lang="en-SG" sz="4000" dirty="0"/>
              <a:t>Daily Deliveries completed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1F63AB30-20E7-4EE7-BB01-D20B7F698C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2920848"/>
              </p:ext>
            </p:extLst>
          </p:nvPr>
        </p:nvGraphicFramePr>
        <p:xfrm>
          <a:off x="371789" y="783772"/>
          <a:ext cx="11364686" cy="58476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8F24956-8C22-4F20-9DC2-FABE5CA9FF5A}"/>
              </a:ext>
            </a:extLst>
          </p:cNvPr>
          <p:cNvSpPr txBox="1"/>
          <p:nvPr/>
        </p:nvSpPr>
        <p:spPr>
          <a:xfrm>
            <a:off x="1497204" y="2331218"/>
            <a:ext cx="2111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chemeClr val="accent2"/>
                </a:solidFill>
              </a:rPr>
              <a:t>Maximum 50 drivers</a:t>
            </a:r>
          </a:p>
        </p:txBody>
      </p:sp>
    </p:spTree>
    <p:extLst>
      <p:ext uri="{BB962C8B-B14F-4D97-AF65-F5344CB8AC3E}">
        <p14:creationId xmlns:p14="http://schemas.microsoft.com/office/powerpoint/2010/main" val="3351814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F1F5C-5918-42FB-BBF4-2F77CD70B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6601"/>
            <a:ext cx="10175697" cy="908871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Daily </a:t>
            </a:r>
            <a:r>
              <a:rPr lang="en-US" sz="4000" dirty="0" err="1"/>
              <a:t>Utilisation</a:t>
            </a:r>
            <a:r>
              <a:rPr lang="en-US" sz="4000" dirty="0"/>
              <a:t> rate of deliveries</a:t>
            </a:r>
            <a:endParaRPr lang="en-SG" sz="4000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DA11BF64-88D6-49F5-8AB4-22FAE33AB8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1448203"/>
              </p:ext>
            </p:extLst>
          </p:nvPr>
        </p:nvGraphicFramePr>
        <p:xfrm>
          <a:off x="391887" y="803868"/>
          <a:ext cx="11354636" cy="58275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61839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4346</TotalTime>
  <Words>24</Words>
  <Application>Microsoft Office PowerPoint</Application>
  <PresentationFormat>Widescreen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Daily Deliveries completed</vt:lpstr>
      <vt:lpstr>Daily Utilisation rate of deliveries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 Kiat CHEW (MOH)</dc:creator>
  <cp:lastModifiedBy>TH Cheng</cp:lastModifiedBy>
  <cp:revision>322</cp:revision>
  <dcterms:created xsi:type="dcterms:W3CDTF">2021-04-15T05:48:07Z</dcterms:created>
  <dcterms:modified xsi:type="dcterms:W3CDTF">2021-07-27T13:50:04Z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f9331f7-95a2-472a-92bc-d73219eb516b_Enabled">
    <vt:lpwstr>True</vt:lpwstr>
  </property>
  <property fmtid="{D5CDD505-2E9C-101B-9397-08002B2CF9AE}" pid="3" name="MSIP_Label_3f9331f7-95a2-472a-92bc-d73219eb516b_SiteId">
    <vt:lpwstr>0b11c524-9a1c-4e1b-84cb-6336aefc2243</vt:lpwstr>
  </property>
  <property fmtid="{D5CDD505-2E9C-101B-9397-08002B2CF9AE}" pid="4" name="MSIP_Label_3f9331f7-95a2-472a-92bc-d73219eb516b_Owner">
    <vt:lpwstr>CHEW_Lin_Kiat@moh.gov.sg</vt:lpwstr>
  </property>
  <property fmtid="{D5CDD505-2E9C-101B-9397-08002B2CF9AE}" pid="5" name="MSIP_Label_3f9331f7-95a2-472a-92bc-d73219eb516b_SetDate">
    <vt:lpwstr>2021-04-15T05:48:54.6542343Z</vt:lpwstr>
  </property>
  <property fmtid="{D5CDD505-2E9C-101B-9397-08002B2CF9AE}" pid="6" name="MSIP_Label_3f9331f7-95a2-472a-92bc-d73219eb516b_Name">
    <vt:lpwstr>CONFIDENTIAL</vt:lpwstr>
  </property>
  <property fmtid="{D5CDD505-2E9C-101B-9397-08002B2CF9AE}" pid="7" name="MSIP_Label_3f9331f7-95a2-472a-92bc-d73219eb516b_Application">
    <vt:lpwstr>Microsoft Azure Information Protection</vt:lpwstr>
  </property>
  <property fmtid="{D5CDD505-2E9C-101B-9397-08002B2CF9AE}" pid="8" name="MSIP_Label_3f9331f7-95a2-472a-92bc-d73219eb516b_ActionId">
    <vt:lpwstr>acb82858-17c1-4dd6-b1ad-5e3c7b11dd1b</vt:lpwstr>
  </property>
  <property fmtid="{D5CDD505-2E9C-101B-9397-08002B2CF9AE}" pid="9" name="MSIP_Label_3f9331f7-95a2-472a-92bc-d73219eb516b_Extended_MSFT_Method">
    <vt:lpwstr>Automatic</vt:lpwstr>
  </property>
  <property fmtid="{D5CDD505-2E9C-101B-9397-08002B2CF9AE}" pid="10" name="MSIP_Label_4f288355-fb4c-44cd-b9ca-40cfc2aee5f8_Enabled">
    <vt:lpwstr>True</vt:lpwstr>
  </property>
  <property fmtid="{D5CDD505-2E9C-101B-9397-08002B2CF9AE}" pid="11" name="MSIP_Label_4f288355-fb4c-44cd-b9ca-40cfc2aee5f8_SiteId">
    <vt:lpwstr>0b11c524-9a1c-4e1b-84cb-6336aefc2243</vt:lpwstr>
  </property>
  <property fmtid="{D5CDD505-2E9C-101B-9397-08002B2CF9AE}" pid="12" name="MSIP_Label_4f288355-fb4c-44cd-b9ca-40cfc2aee5f8_Owner">
    <vt:lpwstr>CHEW_Lin_Kiat@moh.gov.sg</vt:lpwstr>
  </property>
  <property fmtid="{D5CDD505-2E9C-101B-9397-08002B2CF9AE}" pid="13" name="MSIP_Label_4f288355-fb4c-44cd-b9ca-40cfc2aee5f8_SetDate">
    <vt:lpwstr>2021-04-15T05:48:54.6542343Z</vt:lpwstr>
  </property>
  <property fmtid="{D5CDD505-2E9C-101B-9397-08002B2CF9AE}" pid="14" name="MSIP_Label_4f288355-fb4c-44cd-b9ca-40cfc2aee5f8_Name">
    <vt:lpwstr>NON-SENSITIVE</vt:lpwstr>
  </property>
  <property fmtid="{D5CDD505-2E9C-101B-9397-08002B2CF9AE}" pid="15" name="MSIP_Label_4f288355-fb4c-44cd-b9ca-40cfc2aee5f8_Application">
    <vt:lpwstr>Microsoft Azure Information Protection</vt:lpwstr>
  </property>
  <property fmtid="{D5CDD505-2E9C-101B-9397-08002B2CF9AE}" pid="16" name="MSIP_Label_4f288355-fb4c-44cd-b9ca-40cfc2aee5f8_ActionId">
    <vt:lpwstr>acb82858-17c1-4dd6-b1ad-5e3c7b11dd1b</vt:lpwstr>
  </property>
  <property fmtid="{D5CDD505-2E9C-101B-9397-08002B2CF9AE}" pid="17" name="MSIP_Label_4f288355-fb4c-44cd-b9ca-40cfc2aee5f8_Parent">
    <vt:lpwstr>3f9331f7-95a2-472a-92bc-d73219eb516b</vt:lpwstr>
  </property>
  <property fmtid="{D5CDD505-2E9C-101B-9397-08002B2CF9AE}" pid="18" name="MSIP_Label_4f288355-fb4c-44cd-b9ca-40cfc2aee5f8_Extended_MSFT_Method">
    <vt:lpwstr>Automatic</vt:lpwstr>
  </property>
  <property fmtid="{D5CDD505-2E9C-101B-9397-08002B2CF9AE}" pid="19" name="Sensitivity">
    <vt:lpwstr>CONFIDENTIAL NON-SENSITIVE</vt:lpwstr>
  </property>
</Properties>
</file>