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1233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- Py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By : Nick Cushing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Mission :  To make a program that will keep track of Vehicle Inventory and</a:t>
            </a:r>
            <a:r>
              <a:rPr lang="en" sz="2200"/>
              <a:t> will record pertinent information to the cars  </a:t>
            </a:r>
            <a:endParaRPr sz="2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33800" y="2853400"/>
            <a:ext cx="32343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tock Number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Vin Number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Make 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Color 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Condition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71900"/>
            <a:ext cx="4244025" cy="16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100" y="401900"/>
            <a:ext cx="2639925" cy="9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b="3859" l="-3429" r="3429" t="-3860"/>
          <a:stretch/>
        </p:blipFill>
        <p:spPr>
          <a:xfrm flipH="1">
            <a:off x="519576" y="-234887"/>
            <a:ext cx="2269775" cy="22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