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2" r:id="rId2"/>
    <p:sldMasterId id="2147483664" r:id="rId3"/>
  </p:sldMasterIdLst>
  <p:sldIdLst>
    <p:sldId id="291" r:id="rId4"/>
    <p:sldId id="308" r:id="rId5"/>
    <p:sldId id="305" r:id="rId6"/>
    <p:sldId id="304" r:id="rId7"/>
    <p:sldId id="303" r:id="rId8"/>
    <p:sldId id="273" r:id="rId9"/>
    <p:sldId id="306" r:id="rId10"/>
  </p:sldIdLst>
  <p:sldSz cx="51206400" cy="38404800"/>
  <p:notesSz cx="6858000" cy="9144000"/>
  <p:defaultTextStyle>
    <a:defPPr>
      <a:defRPr lang="en-US"/>
    </a:defPPr>
    <a:lvl1pPr marL="0" algn="l" defTabSz="4301338" rtl="0" eaLnBrk="1" latinLnBrk="0" hangingPunct="1">
      <a:defRPr sz="8467" kern="1200">
        <a:solidFill>
          <a:schemeClr val="tx1"/>
        </a:solidFill>
        <a:latin typeface="+mn-lt"/>
        <a:ea typeface="+mn-ea"/>
        <a:cs typeface="+mn-cs"/>
      </a:defRPr>
    </a:lvl1pPr>
    <a:lvl2pPr marL="2150669" algn="l" defTabSz="4301338" rtl="0" eaLnBrk="1" latinLnBrk="0" hangingPunct="1">
      <a:defRPr sz="8467" kern="1200">
        <a:solidFill>
          <a:schemeClr val="tx1"/>
        </a:solidFill>
        <a:latin typeface="+mn-lt"/>
        <a:ea typeface="+mn-ea"/>
        <a:cs typeface="+mn-cs"/>
      </a:defRPr>
    </a:lvl2pPr>
    <a:lvl3pPr marL="4301338" algn="l" defTabSz="4301338" rtl="0" eaLnBrk="1" latinLnBrk="0" hangingPunct="1">
      <a:defRPr sz="8467" kern="1200">
        <a:solidFill>
          <a:schemeClr val="tx1"/>
        </a:solidFill>
        <a:latin typeface="+mn-lt"/>
        <a:ea typeface="+mn-ea"/>
        <a:cs typeface="+mn-cs"/>
      </a:defRPr>
    </a:lvl3pPr>
    <a:lvl4pPr marL="6452006" algn="l" defTabSz="4301338" rtl="0" eaLnBrk="1" latinLnBrk="0" hangingPunct="1">
      <a:defRPr sz="8467" kern="1200">
        <a:solidFill>
          <a:schemeClr val="tx1"/>
        </a:solidFill>
        <a:latin typeface="+mn-lt"/>
        <a:ea typeface="+mn-ea"/>
        <a:cs typeface="+mn-cs"/>
      </a:defRPr>
    </a:lvl4pPr>
    <a:lvl5pPr marL="8602675" algn="l" defTabSz="4301338" rtl="0" eaLnBrk="1" latinLnBrk="0" hangingPunct="1">
      <a:defRPr sz="8467" kern="1200">
        <a:solidFill>
          <a:schemeClr val="tx1"/>
        </a:solidFill>
        <a:latin typeface="+mn-lt"/>
        <a:ea typeface="+mn-ea"/>
        <a:cs typeface="+mn-cs"/>
      </a:defRPr>
    </a:lvl5pPr>
    <a:lvl6pPr marL="10753344" algn="l" defTabSz="4301338" rtl="0" eaLnBrk="1" latinLnBrk="0" hangingPunct="1">
      <a:defRPr sz="8467" kern="1200">
        <a:solidFill>
          <a:schemeClr val="tx1"/>
        </a:solidFill>
        <a:latin typeface="+mn-lt"/>
        <a:ea typeface="+mn-ea"/>
        <a:cs typeface="+mn-cs"/>
      </a:defRPr>
    </a:lvl6pPr>
    <a:lvl7pPr marL="12904013" algn="l" defTabSz="4301338" rtl="0" eaLnBrk="1" latinLnBrk="0" hangingPunct="1">
      <a:defRPr sz="8467" kern="1200">
        <a:solidFill>
          <a:schemeClr val="tx1"/>
        </a:solidFill>
        <a:latin typeface="+mn-lt"/>
        <a:ea typeface="+mn-ea"/>
        <a:cs typeface="+mn-cs"/>
      </a:defRPr>
    </a:lvl7pPr>
    <a:lvl8pPr marL="15054682" algn="l" defTabSz="4301338" rtl="0" eaLnBrk="1" latinLnBrk="0" hangingPunct="1">
      <a:defRPr sz="8467" kern="1200">
        <a:solidFill>
          <a:schemeClr val="tx1"/>
        </a:solidFill>
        <a:latin typeface="+mn-lt"/>
        <a:ea typeface="+mn-ea"/>
        <a:cs typeface="+mn-cs"/>
      </a:defRPr>
    </a:lvl8pPr>
    <a:lvl9pPr marL="17205350" algn="l" defTabSz="4301338" rtl="0" eaLnBrk="1" latinLnBrk="0" hangingPunct="1">
      <a:defRPr sz="8467"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EFFB"/>
    <a:srgbClr val="E7DFF6"/>
    <a:srgbClr val="CFC0ED"/>
    <a:srgbClr val="E4DBF5"/>
    <a:srgbClr val="F6F2FF"/>
    <a:srgbClr val="F3F3F4"/>
    <a:srgbClr val="C2AFF0"/>
    <a:srgbClr val="9191E9"/>
    <a:srgbClr val="381F6B"/>
    <a:srgbClr val="AA8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3"/>
    <p:restoredTop sz="94678"/>
  </p:normalViewPr>
  <p:slideViewPr>
    <p:cSldViewPr snapToGrid="0" snapToObjects="1" showGuides="1">
      <p:cViewPr>
        <p:scale>
          <a:sx n="30" d="100"/>
          <a:sy n="30" d="100"/>
        </p:scale>
        <p:origin x="1320" y="-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1762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5184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 COLUMN -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0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924709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2796122"/>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5120640" rtl="0" eaLnBrk="1" latinLnBrk="0" hangingPunct="1">
        <a:lnSpc>
          <a:spcPct val="90000"/>
        </a:lnSpc>
        <a:spcBef>
          <a:spcPct val="0"/>
        </a:spcBef>
        <a:buNone/>
        <a:defRPr sz="24640" kern="1200">
          <a:solidFill>
            <a:schemeClr val="tx1"/>
          </a:solidFill>
          <a:latin typeface="+mj-lt"/>
          <a:ea typeface="+mj-ea"/>
          <a:cs typeface="+mj-cs"/>
        </a:defRPr>
      </a:lvl1pPr>
    </p:titleStyle>
    <p:bodyStyle>
      <a:lvl1pPr marL="1280160" indent="-1280160" algn="l" defTabSz="5120640" rtl="0" eaLnBrk="1" latinLnBrk="0" hangingPunct="1">
        <a:lnSpc>
          <a:spcPct val="90000"/>
        </a:lnSpc>
        <a:spcBef>
          <a:spcPts val="5600"/>
        </a:spcBef>
        <a:buFont typeface="Arial" panose="020B0604020202020204" pitchFamily="34" charset="0"/>
        <a:buChar char="•"/>
        <a:defRPr sz="15680" kern="1200">
          <a:solidFill>
            <a:schemeClr val="tx1"/>
          </a:solidFill>
          <a:latin typeface="+mn-lt"/>
          <a:ea typeface="+mn-ea"/>
          <a:cs typeface="+mn-cs"/>
        </a:defRPr>
      </a:lvl1pPr>
      <a:lvl2pPr marL="3840480" indent="-1280160" algn="l" defTabSz="5120640" rtl="0" eaLnBrk="1" latinLnBrk="0" hangingPunct="1">
        <a:lnSpc>
          <a:spcPct val="90000"/>
        </a:lnSpc>
        <a:spcBef>
          <a:spcPts val="2800"/>
        </a:spcBef>
        <a:buFont typeface="Arial" panose="020B0604020202020204" pitchFamily="34" charset="0"/>
        <a:buChar char="•"/>
        <a:defRPr sz="13440" kern="1200">
          <a:solidFill>
            <a:schemeClr val="tx1"/>
          </a:solidFill>
          <a:latin typeface="+mn-lt"/>
          <a:ea typeface="+mn-ea"/>
          <a:cs typeface="+mn-cs"/>
        </a:defRPr>
      </a:lvl2pPr>
      <a:lvl3pPr marL="6400800" indent="-1280160" algn="l" defTabSz="5120640" rtl="0" eaLnBrk="1" latinLnBrk="0" hangingPunct="1">
        <a:lnSpc>
          <a:spcPct val="90000"/>
        </a:lnSpc>
        <a:spcBef>
          <a:spcPts val="2800"/>
        </a:spcBef>
        <a:buFont typeface="Arial" panose="020B0604020202020204" pitchFamily="34" charset="0"/>
        <a:buChar char="•"/>
        <a:defRPr sz="11200" kern="1200">
          <a:solidFill>
            <a:schemeClr val="tx1"/>
          </a:solidFill>
          <a:latin typeface="+mn-lt"/>
          <a:ea typeface="+mn-ea"/>
          <a:cs typeface="+mn-cs"/>
        </a:defRPr>
      </a:lvl3pPr>
      <a:lvl4pPr marL="896112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4pPr>
      <a:lvl5pPr marL="1152144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5pPr>
      <a:lvl6pPr marL="1408176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6pPr>
      <a:lvl7pPr marL="1664208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7pPr>
      <a:lvl8pPr marL="1920240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8pPr>
      <a:lvl9pPr marL="2176272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9pPr>
    </p:bodyStyle>
    <p:otherStyle>
      <a:defPPr>
        <a:defRPr lang="en-US"/>
      </a:defPPr>
      <a:lvl1pPr marL="0" algn="l" defTabSz="5120640" rtl="0" eaLnBrk="1" latinLnBrk="0" hangingPunct="1">
        <a:defRPr sz="10080" kern="1200">
          <a:solidFill>
            <a:schemeClr val="tx1"/>
          </a:solidFill>
          <a:latin typeface="+mn-lt"/>
          <a:ea typeface="+mn-ea"/>
          <a:cs typeface="+mn-cs"/>
        </a:defRPr>
      </a:lvl1pPr>
      <a:lvl2pPr marL="2560320" algn="l" defTabSz="5120640" rtl="0" eaLnBrk="1" latinLnBrk="0" hangingPunct="1">
        <a:defRPr sz="10080" kern="1200">
          <a:solidFill>
            <a:schemeClr val="tx1"/>
          </a:solidFill>
          <a:latin typeface="+mn-lt"/>
          <a:ea typeface="+mn-ea"/>
          <a:cs typeface="+mn-cs"/>
        </a:defRPr>
      </a:lvl2pPr>
      <a:lvl3pPr marL="5120640" algn="l" defTabSz="5120640" rtl="0" eaLnBrk="1" latinLnBrk="0" hangingPunct="1">
        <a:defRPr sz="10080" kern="1200">
          <a:solidFill>
            <a:schemeClr val="tx1"/>
          </a:solidFill>
          <a:latin typeface="+mn-lt"/>
          <a:ea typeface="+mn-ea"/>
          <a:cs typeface="+mn-cs"/>
        </a:defRPr>
      </a:lvl3pPr>
      <a:lvl4pPr marL="7680960" algn="l" defTabSz="5120640" rtl="0" eaLnBrk="1" latinLnBrk="0" hangingPunct="1">
        <a:defRPr sz="10080" kern="1200">
          <a:solidFill>
            <a:schemeClr val="tx1"/>
          </a:solidFill>
          <a:latin typeface="+mn-lt"/>
          <a:ea typeface="+mn-ea"/>
          <a:cs typeface="+mn-cs"/>
        </a:defRPr>
      </a:lvl4pPr>
      <a:lvl5pPr marL="10241280" algn="l" defTabSz="5120640" rtl="0" eaLnBrk="1" latinLnBrk="0" hangingPunct="1">
        <a:defRPr sz="10080" kern="1200">
          <a:solidFill>
            <a:schemeClr val="tx1"/>
          </a:solidFill>
          <a:latin typeface="+mn-lt"/>
          <a:ea typeface="+mn-ea"/>
          <a:cs typeface="+mn-cs"/>
        </a:defRPr>
      </a:lvl5pPr>
      <a:lvl6pPr marL="12801600" algn="l" defTabSz="5120640" rtl="0" eaLnBrk="1" latinLnBrk="0" hangingPunct="1">
        <a:defRPr sz="10080" kern="1200">
          <a:solidFill>
            <a:schemeClr val="tx1"/>
          </a:solidFill>
          <a:latin typeface="+mn-lt"/>
          <a:ea typeface="+mn-ea"/>
          <a:cs typeface="+mn-cs"/>
        </a:defRPr>
      </a:lvl6pPr>
      <a:lvl7pPr marL="15361920" algn="l" defTabSz="5120640" rtl="0" eaLnBrk="1" latinLnBrk="0" hangingPunct="1">
        <a:defRPr sz="10080" kern="1200">
          <a:solidFill>
            <a:schemeClr val="tx1"/>
          </a:solidFill>
          <a:latin typeface="+mn-lt"/>
          <a:ea typeface="+mn-ea"/>
          <a:cs typeface="+mn-cs"/>
        </a:defRPr>
      </a:lvl7pPr>
      <a:lvl8pPr marL="17922240" algn="l" defTabSz="5120640" rtl="0" eaLnBrk="1" latinLnBrk="0" hangingPunct="1">
        <a:defRPr sz="10080" kern="1200">
          <a:solidFill>
            <a:schemeClr val="tx1"/>
          </a:solidFill>
          <a:latin typeface="+mn-lt"/>
          <a:ea typeface="+mn-ea"/>
          <a:cs typeface="+mn-cs"/>
        </a:defRPr>
      </a:lvl8pPr>
      <a:lvl9pPr marL="20482560" algn="l" defTabSz="5120640" rtl="0" eaLnBrk="1" latinLnBrk="0" hangingPunct="1">
        <a:defRPr sz="1008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328" userDrawn="1">
          <p15:clr>
            <a:srgbClr val="F26B43"/>
          </p15:clr>
        </p15:guide>
        <p15:guide id="2" pos="864" userDrawn="1">
          <p15:clr>
            <a:srgbClr val="F26B43"/>
          </p15:clr>
        </p15:guide>
        <p15:guide id="3" pos="1296" userDrawn="1">
          <p15:clr>
            <a:srgbClr val="F26B43"/>
          </p15:clr>
        </p15:guide>
        <p15:guide id="8" pos="10032" userDrawn="1">
          <p15:clr>
            <a:srgbClr val="F26B43"/>
          </p15:clr>
        </p15:guide>
        <p15:guide id="9" pos="10464" userDrawn="1">
          <p15:clr>
            <a:srgbClr val="F26B43"/>
          </p15:clr>
        </p15:guide>
        <p15:guide id="10" pos="11328" userDrawn="1">
          <p15:clr>
            <a:srgbClr val="F26B43"/>
          </p15:clr>
        </p15:guide>
        <p15:guide id="11" pos="11760" userDrawn="1">
          <p15:clr>
            <a:srgbClr val="F26B43"/>
          </p15:clr>
        </p15:guide>
        <p15:guide id="12" pos="30960" userDrawn="1">
          <p15:clr>
            <a:srgbClr val="F26B43"/>
          </p15:clr>
        </p15:guide>
        <p15:guide id="13" pos="31392" userDrawn="1">
          <p15:clr>
            <a:srgbClr val="F26B43"/>
          </p15:clr>
        </p15:guide>
        <p15:guide id="14" orient="horz" pos="864" userDrawn="1">
          <p15:clr>
            <a:srgbClr val="F26B43"/>
          </p15:clr>
        </p15:guide>
        <p15:guide id="15" orient="horz" pos="1152" userDrawn="1">
          <p15:clr>
            <a:srgbClr val="F26B43"/>
          </p15:clr>
        </p15:guide>
        <p15:guide id="16" orient="horz" pos="4320" userDrawn="1">
          <p15:clr>
            <a:srgbClr val="F26B43"/>
          </p15:clr>
        </p15:guide>
        <p15:guide id="17" orient="horz" pos="4032" userDrawn="1">
          <p15:clr>
            <a:srgbClr val="F26B43"/>
          </p15:clr>
        </p15:guide>
        <p15:guide id="18" orient="horz" pos="5184" userDrawn="1">
          <p15:clr>
            <a:srgbClr val="F26B43"/>
          </p15:clr>
        </p15:guide>
        <p15:guide id="19" orient="horz" pos="5472" userDrawn="1">
          <p15:clr>
            <a:srgbClr val="F26B43"/>
          </p15:clr>
        </p15:guide>
        <p15:guide id="20" orient="horz" pos="23040" userDrawn="1">
          <p15:clr>
            <a:srgbClr val="F26B43"/>
          </p15:clr>
        </p15:guide>
        <p15:guide id="21" pos="20496" userDrawn="1">
          <p15:clr>
            <a:srgbClr val="F26B43"/>
          </p15:clr>
        </p15:guide>
        <p15:guide id="22" pos="20928" userDrawn="1">
          <p15:clr>
            <a:srgbClr val="F26B43"/>
          </p15:clr>
        </p15:guide>
        <p15:guide id="23" pos="21792" userDrawn="1">
          <p15:clr>
            <a:srgbClr val="F26B43"/>
          </p15:clr>
        </p15:guide>
        <p15:guide id="24" pos="2222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6783060"/>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64" userDrawn="1">
          <p15:clr>
            <a:srgbClr val="F26B43"/>
          </p15:clr>
        </p15:guide>
        <p15:guide id="2" pos="864" userDrawn="1">
          <p15:clr>
            <a:srgbClr val="F26B43"/>
          </p15:clr>
        </p15:guide>
        <p15:guide id="3" pos="1296" userDrawn="1">
          <p15:clr>
            <a:srgbClr val="F26B43"/>
          </p15:clr>
        </p15:guide>
        <p15:guide id="4" pos="7512" userDrawn="1">
          <p15:clr>
            <a:srgbClr val="F26B43"/>
          </p15:clr>
        </p15:guide>
        <p15:guide id="5" pos="8664" userDrawn="1">
          <p15:clr>
            <a:srgbClr val="F26B43"/>
          </p15:clr>
        </p15:guide>
        <p15:guide id="6" pos="9096" userDrawn="1">
          <p15:clr>
            <a:srgbClr val="F26B43"/>
          </p15:clr>
        </p15:guide>
        <p15:guide id="7" pos="15312" userDrawn="1">
          <p15:clr>
            <a:srgbClr val="F26B43"/>
          </p15:clr>
        </p15:guide>
        <p15:guide id="8" pos="7944" userDrawn="1">
          <p15:clr>
            <a:srgbClr val="F26B43"/>
          </p15:clr>
        </p15:guide>
        <p15:guide id="9" pos="15768" userDrawn="1">
          <p15:clr>
            <a:srgbClr val="F26B43"/>
          </p15:clr>
        </p15:guide>
        <p15:guide id="10" pos="16488" userDrawn="1">
          <p15:clr>
            <a:srgbClr val="F26B43"/>
          </p15:clr>
        </p15:guide>
        <p15:guide id="11" pos="16920" userDrawn="1">
          <p15:clr>
            <a:srgbClr val="F26B43"/>
          </p15:clr>
        </p15:guide>
        <p15:guide id="12" pos="23136" userDrawn="1">
          <p15:clr>
            <a:srgbClr val="F26B43"/>
          </p15:clr>
        </p15:guide>
        <p15:guide id="13" pos="23568" userDrawn="1">
          <p15:clr>
            <a:srgbClr val="F26B43"/>
          </p15:clr>
        </p15:guide>
        <p15:guide id="14" pos="24288" userDrawn="1">
          <p15:clr>
            <a:srgbClr val="F26B43"/>
          </p15:clr>
        </p15:guide>
        <p15:guide id="15" pos="24720" userDrawn="1">
          <p15:clr>
            <a:srgbClr val="F26B43"/>
          </p15:clr>
        </p15:guide>
        <p15:guide id="16" pos="30960" userDrawn="1">
          <p15:clr>
            <a:srgbClr val="F26B43"/>
          </p15:clr>
        </p15:guide>
        <p15:guide id="17" pos="31392" userDrawn="1">
          <p15:clr>
            <a:srgbClr val="F26B43"/>
          </p15:clr>
        </p15:guide>
        <p15:guide id="18" orient="horz" pos="1152" userDrawn="1">
          <p15:clr>
            <a:srgbClr val="F26B43"/>
          </p15:clr>
        </p15:guide>
        <p15:guide id="19" orient="horz" pos="4320" userDrawn="1">
          <p15:clr>
            <a:srgbClr val="F26B43"/>
          </p15:clr>
        </p15:guide>
        <p15:guide id="20" orient="horz" pos="4032" userDrawn="1">
          <p15:clr>
            <a:srgbClr val="F26B43"/>
          </p15:clr>
        </p15:guide>
        <p15:guide id="21" orient="horz" pos="5184" userDrawn="1">
          <p15:clr>
            <a:srgbClr val="F26B43"/>
          </p15:clr>
        </p15:guide>
        <p15:guide id="22" orient="horz" pos="5472" userDrawn="1">
          <p15:clr>
            <a:srgbClr val="F26B43"/>
          </p15:clr>
        </p15:guide>
        <p15:guide id="23" orient="horz" pos="23328" userDrawn="1">
          <p15:clr>
            <a:srgbClr val="F26B43"/>
          </p15:clr>
        </p15:guide>
        <p15:guide id="24" orient="horz" pos="230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2670426"/>
      </p:ext>
    </p:extLst>
  </p:cSld>
  <p:clrMap bg1="lt1" tx1="dk1" bg2="lt2" tx2="dk2" accent1="accent1" accent2="accent2" accent3="accent3" accent4="accent4" accent5="accent5" accent6="accent6" hlink="hlink" folHlink="folHlink"/>
  <p:sldLayoutIdLst>
    <p:sldLayoutId id="2147483665" r:id="rId1"/>
    <p:sldLayoutId id="2147483667"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64" userDrawn="1">
          <p15:clr>
            <a:srgbClr val="F26B43"/>
          </p15:clr>
        </p15:guide>
        <p15:guide id="2" pos="864" userDrawn="1">
          <p15:clr>
            <a:srgbClr val="F26B43"/>
          </p15:clr>
        </p15:guide>
        <p15:guide id="3" pos="1296" userDrawn="1">
          <p15:clr>
            <a:srgbClr val="F26B43"/>
          </p15:clr>
        </p15:guide>
        <p15:guide id="4" pos="8640" userDrawn="1">
          <p15:clr>
            <a:srgbClr val="F26B43"/>
          </p15:clr>
        </p15:guide>
        <p15:guide id="5" pos="9072" userDrawn="1">
          <p15:clr>
            <a:srgbClr val="F26B43"/>
          </p15:clr>
        </p15:guide>
        <p15:guide id="6" pos="9792" userDrawn="1">
          <p15:clr>
            <a:srgbClr val="F26B43"/>
          </p15:clr>
        </p15:guide>
        <p15:guide id="7" pos="10224" userDrawn="1">
          <p15:clr>
            <a:srgbClr val="F26B43"/>
          </p15:clr>
        </p15:guide>
        <p15:guide id="8" pos="22032" userDrawn="1">
          <p15:clr>
            <a:srgbClr val="F26B43"/>
          </p15:clr>
        </p15:guide>
        <p15:guide id="9" pos="22440" userDrawn="1">
          <p15:clr>
            <a:srgbClr val="F26B43"/>
          </p15:clr>
        </p15:guide>
        <p15:guide id="10" pos="23184" userDrawn="1">
          <p15:clr>
            <a:srgbClr val="F26B43"/>
          </p15:clr>
        </p15:guide>
        <p15:guide id="11" pos="23616" userDrawn="1">
          <p15:clr>
            <a:srgbClr val="F26B43"/>
          </p15:clr>
        </p15:guide>
        <p15:guide id="12" pos="30960" userDrawn="1">
          <p15:clr>
            <a:srgbClr val="F26B43"/>
          </p15:clr>
        </p15:guide>
        <p15:guide id="13" pos="31392" userDrawn="1">
          <p15:clr>
            <a:srgbClr val="F26B43"/>
          </p15:clr>
        </p15:guide>
        <p15:guide id="14" orient="horz" pos="1152" userDrawn="1">
          <p15:clr>
            <a:srgbClr val="F26B43"/>
          </p15:clr>
        </p15:guide>
        <p15:guide id="15" orient="horz" pos="4032" userDrawn="1">
          <p15:clr>
            <a:srgbClr val="F26B43"/>
          </p15:clr>
        </p15:guide>
        <p15:guide id="16" orient="horz" pos="4320" userDrawn="1">
          <p15:clr>
            <a:srgbClr val="F26B43"/>
          </p15:clr>
        </p15:guide>
        <p15:guide id="17" orient="horz" pos="5184" userDrawn="1">
          <p15:clr>
            <a:srgbClr val="F26B43"/>
          </p15:clr>
        </p15:guide>
        <p15:guide id="18" orient="horz" pos="5472" userDrawn="1">
          <p15:clr>
            <a:srgbClr val="F26B43"/>
          </p15:clr>
        </p15:guide>
        <p15:guide id="19" orient="horz" pos="23328" userDrawn="1">
          <p15:clr>
            <a:srgbClr val="F26B43"/>
          </p15:clr>
        </p15:guide>
        <p15:guide id="20" orient="horz" pos="230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jpe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77F1E7-0FE6-1F4C-8942-1C06A4245868}"/>
              </a:ext>
            </a:extLst>
          </p:cNvPr>
          <p:cNvSpPr txBox="1"/>
          <p:nvPr/>
        </p:nvSpPr>
        <p:spPr>
          <a:xfrm>
            <a:off x="1861458" y="1273629"/>
            <a:ext cx="26720800" cy="2215991"/>
          </a:xfrm>
          <a:prstGeom prst="rect">
            <a:avLst/>
          </a:prstGeom>
          <a:noFill/>
        </p:spPr>
        <p:txBody>
          <a:bodyPr wrap="square" rtlCol="0">
            <a:spAutoFit/>
          </a:bodyPr>
          <a:lstStyle/>
          <a:p>
            <a:r>
              <a:rPr lang="en-US" sz="13800" b="1" dirty="0">
                <a:solidFill>
                  <a:srgbClr val="BF5700"/>
                </a:solidFill>
              </a:rPr>
              <a:t>BEFORE YOU START</a:t>
            </a:r>
          </a:p>
        </p:txBody>
      </p:sp>
      <p:sp>
        <p:nvSpPr>
          <p:cNvPr id="5" name="TextBox 4">
            <a:extLst>
              <a:ext uri="{FF2B5EF4-FFF2-40B4-BE49-F238E27FC236}">
                <a16:creationId xmlns:a16="http://schemas.microsoft.com/office/drawing/2014/main" id="{00F29D47-3408-304F-8373-545A83E585C4}"/>
              </a:ext>
            </a:extLst>
          </p:cNvPr>
          <p:cNvSpPr txBox="1"/>
          <p:nvPr/>
        </p:nvSpPr>
        <p:spPr>
          <a:xfrm>
            <a:off x="2057399" y="5345550"/>
            <a:ext cx="12655721" cy="7909858"/>
          </a:xfrm>
          <a:prstGeom prst="rect">
            <a:avLst/>
          </a:prstGeom>
          <a:noFill/>
        </p:spPr>
        <p:txBody>
          <a:bodyPr wrap="square" rtlCol="0">
            <a:spAutoFit/>
          </a:bodyPr>
          <a:lstStyle/>
          <a:p>
            <a:r>
              <a:rPr lang="en-US" sz="8800" b="1" dirty="0"/>
              <a:t>CHOOSE A SIZE</a:t>
            </a:r>
          </a:p>
          <a:p>
            <a:r>
              <a:rPr lang="en-US" sz="6000" dirty="0"/>
              <a:t>These templates are available in two sizes, one (larger) is the recommended size for the Undergraduate Research Forum, and one (smaller) might be better for traveling, as it fits in a 3ft poster tube. If you need the other size, download the other template file. </a:t>
            </a:r>
          </a:p>
        </p:txBody>
      </p:sp>
      <p:sp>
        <p:nvSpPr>
          <p:cNvPr id="6" name="TextBox 5">
            <a:extLst>
              <a:ext uri="{FF2B5EF4-FFF2-40B4-BE49-F238E27FC236}">
                <a16:creationId xmlns:a16="http://schemas.microsoft.com/office/drawing/2014/main" id="{EC95E928-53B1-BF45-B8E4-B6820A1C2145}"/>
              </a:ext>
            </a:extLst>
          </p:cNvPr>
          <p:cNvSpPr txBox="1"/>
          <p:nvPr/>
        </p:nvSpPr>
        <p:spPr>
          <a:xfrm>
            <a:off x="15630156" y="5364313"/>
            <a:ext cx="13529044" cy="5139869"/>
          </a:xfrm>
          <a:prstGeom prst="rect">
            <a:avLst/>
          </a:prstGeom>
          <a:noFill/>
        </p:spPr>
        <p:txBody>
          <a:bodyPr wrap="square" rtlCol="0">
            <a:spAutoFit/>
          </a:bodyPr>
          <a:lstStyle/>
          <a:p>
            <a:r>
              <a:rPr lang="en-US" sz="8800" b="1" dirty="0"/>
              <a:t>CHOOSE A STYLE</a:t>
            </a:r>
          </a:p>
          <a:p>
            <a:r>
              <a:rPr lang="en-US" sz="6000" dirty="0"/>
              <a:t>There are 8 different ‘cell’ styles, with </a:t>
            </a:r>
            <a:br>
              <a:rPr lang="en-US" sz="6000" dirty="0"/>
            </a:br>
            <a:r>
              <a:rPr lang="en-US" sz="6000" dirty="0"/>
              <a:t>various approaches to the headers and border or background. These options are all provided in this template file. </a:t>
            </a:r>
          </a:p>
        </p:txBody>
      </p:sp>
      <p:pic>
        <p:nvPicPr>
          <p:cNvPr id="10" name="Picture 9">
            <a:extLst>
              <a:ext uri="{FF2B5EF4-FFF2-40B4-BE49-F238E27FC236}">
                <a16:creationId xmlns:a16="http://schemas.microsoft.com/office/drawing/2014/main" id="{69998522-FAC1-E843-BB0C-8D8A3956F2F9}"/>
              </a:ext>
            </a:extLst>
          </p:cNvPr>
          <p:cNvPicPr>
            <a:picLocks noChangeAspect="1"/>
          </p:cNvPicPr>
          <p:nvPr/>
        </p:nvPicPr>
        <p:blipFill>
          <a:blip r:embed="rId2"/>
          <a:stretch>
            <a:fillRect/>
          </a:stretch>
        </p:blipFill>
        <p:spPr>
          <a:xfrm>
            <a:off x="812801" y="13255408"/>
            <a:ext cx="13900320" cy="21264579"/>
          </a:xfrm>
          <a:prstGeom prst="rect">
            <a:avLst/>
          </a:prstGeom>
        </p:spPr>
      </p:pic>
      <p:pic>
        <p:nvPicPr>
          <p:cNvPr id="12" name="Picture 11">
            <a:extLst>
              <a:ext uri="{FF2B5EF4-FFF2-40B4-BE49-F238E27FC236}">
                <a16:creationId xmlns:a16="http://schemas.microsoft.com/office/drawing/2014/main" id="{914B76FF-E227-5545-B4F7-0A2C2E729586}"/>
              </a:ext>
            </a:extLst>
          </p:cNvPr>
          <p:cNvPicPr>
            <a:picLocks noChangeAspect="1"/>
          </p:cNvPicPr>
          <p:nvPr/>
        </p:nvPicPr>
        <p:blipFill>
          <a:blip r:embed="rId3"/>
          <a:stretch>
            <a:fillRect/>
          </a:stretch>
        </p:blipFill>
        <p:spPr>
          <a:xfrm>
            <a:off x="14951334" y="10554982"/>
            <a:ext cx="14867268" cy="26909515"/>
          </a:xfrm>
          <a:prstGeom prst="rect">
            <a:avLst/>
          </a:prstGeom>
        </p:spPr>
      </p:pic>
      <p:pic>
        <p:nvPicPr>
          <p:cNvPr id="14" name="Picture 13">
            <a:extLst>
              <a:ext uri="{FF2B5EF4-FFF2-40B4-BE49-F238E27FC236}">
                <a16:creationId xmlns:a16="http://schemas.microsoft.com/office/drawing/2014/main" id="{32F294E0-6B93-714A-9E3C-090052B88111}"/>
              </a:ext>
            </a:extLst>
          </p:cNvPr>
          <p:cNvPicPr>
            <a:picLocks noChangeAspect="1"/>
          </p:cNvPicPr>
          <p:nvPr/>
        </p:nvPicPr>
        <p:blipFill>
          <a:blip r:embed="rId4"/>
          <a:stretch>
            <a:fillRect/>
          </a:stretch>
        </p:blipFill>
        <p:spPr>
          <a:xfrm>
            <a:off x="38811200" y="731522"/>
            <a:ext cx="11382095" cy="37353799"/>
          </a:xfrm>
          <a:prstGeom prst="rect">
            <a:avLst/>
          </a:prstGeom>
        </p:spPr>
      </p:pic>
      <p:sp>
        <p:nvSpPr>
          <p:cNvPr id="15" name="TextBox 14">
            <a:extLst>
              <a:ext uri="{FF2B5EF4-FFF2-40B4-BE49-F238E27FC236}">
                <a16:creationId xmlns:a16="http://schemas.microsoft.com/office/drawing/2014/main" id="{80EA7FA1-6105-9B4B-9257-BC2C6BC110AE}"/>
              </a:ext>
            </a:extLst>
          </p:cNvPr>
          <p:cNvSpPr txBox="1"/>
          <p:nvPr/>
        </p:nvSpPr>
        <p:spPr>
          <a:xfrm>
            <a:off x="30784800" y="1404258"/>
            <a:ext cx="7924801" cy="21267360"/>
          </a:xfrm>
          <a:prstGeom prst="rect">
            <a:avLst/>
          </a:prstGeom>
          <a:noFill/>
        </p:spPr>
        <p:txBody>
          <a:bodyPr wrap="square" rtlCol="0">
            <a:spAutoFit/>
          </a:bodyPr>
          <a:lstStyle/>
          <a:p>
            <a:r>
              <a:rPr lang="en-US" sz="8800" b="1" dirty="0"/>
              <a:t>CHOOSE </a:t>
            </a:r>
          </a:p>
          <a:p>
            <a:r>
              <a:rPr lang="en-US" sz="8800" b="1" dirty="0"/>
              <a:t>A LAYOUT</a:t>
            </a:r>
          </a:p>
          <a:p>
            <a:r>
              <a:rPr lang="en-US" sz="6000" dirty="0"/>
              <a:t>Different forms/amounts</a:t>
            </a:r>
            <a:br>
              <a:rPr lang="en-US" sz="6000" dirty="0"/>
            </a:br>
            <a:r>
              <a:rPr lang="en-US" sz="6000" dirty="0"/>
              <a:t>of content might be suited to different </a:t>
            </a:r>
            <a:br>
              <a:rPr lang="en-US" sz="6000" dirty="0"/>
            </a:br>
            <a:r>
              <a:rPr lang="en-US" sz="6000" dirty="0"/>
              <a:t>column arrangements. </a:t>
            </a:r>
            <a:br>
              <a:rPr lang="en-US" sz="6000" dirty="0"/>
            </a:br>
            <a:r>
              <a:rPr lang="en-US" sz="6000" dirty="0"/>
              <a:t>These 4 layouts provide a choice of 3-column, </a:t>
            </a:r>
            <a:br>
              <a:rPr lang="en-US" sz="6000" dirty="0"/>
            </a:br>
            <a:r>
              <a:rPr lang="en-US" sz="6000" dirty="0"/>
              <a:t>3-column with a wider </a:t>
            </a:r>
            <a:br>
              <a:rPr lang="en-US" sz="6000" dirty="0"/>
            </a:br>
            <a:r>
              <a:rPr lang="en-US" sz="6000" dirty="0"/>
              <a:t>middle column, a </a:t>
            </a:r>
            <a:br>
              <a:rPr lang="en-US" sz="6000" dirty="0"/>
            </a:br>
            <a:r>
              <a:rPr lang="en-US" sz="6000" dirty="0"/>
              <a:t>4-column, and 4-column with the middle columns combined. Think about how your content will be organized and how much space you will need for introductory and concluding information versus data/figures. These options are all provided in this template file. </a:t>
            </a:r>
          </a:p>
        </p:txBody>
      </p:sp>
      <p:sp>
        <p:nvSpPr>
          <p:cNvPr id="9" name="TextBox 8">
            <a:extLst>
              <a:ext uri="{FF2B5EF4-FFF2-40B4-BE49-F238E27FC236}">
                <a16:creationId xmlns:a16="http://schemas.microsoft.com/office/drawing/2014/main" id="{3DA46D83-1B40-A640-8E4C-4F7F09B456EE}"/>
              </a:ext>
            </a:extLst>
          </p:cNvPr>
          <p:cNvSpPr txBox="1"/>
          <p:nvPr/>
        </p:nvSpPr>
        <p:spPr>
          <a:xfrm>
            <a:off x="30784800" y="23242855"/>
            <a:ext cx="7924799" cy="10679847"/>
          </a:xfrm>
          <a:prstGeom prst="rect">
            <a:avLst/>
          </a:prstGeom>
          <a:noFill/>
        </p:spPr>
        <p:txBody>
          <a:bodyPr wrap="square" rtlCol="0">
            <a:spAutoFit/>
          </a:bodyPr>
          <a:lstStyle/>
          <a:p>
            <a:r>
              <a:rPr lang="en-US" sz="8800" b="1" dirty="0"/>
              <a:t>NEXT</a:t>
            </a:r>
          </a:p>
          <a:p>
            <a:r>
              <a:rPr lang="en-US" sz="6000" dirty="0"/>
              <a:t>Once you’ve chosen the template page that best suits your project, delete other template pages (it might be helpful to keep the following basic tips pages for reference while editing) and save the file under a new name. </a:t>
            </a:r>
          </a:p>
        </p:txBody>
      </p:sp>
      <p:sp>
        <p:nvSpPr>
          <p:cNvPr id="11" name="TextBox 10">
            <a:extLst>
              <a:ext uri="{FF2B5EF4-FFF2-40B4-BE49-F238E27FC236}">
                <a16:creationId xmlns:a16="http://schemas.microsoft.com/office/drawing/2014/main" id="{C0E31E92-C78C-0649-B7B3-14A11828D8CA}"/>
              </a:ext>
            </a:extLst>
          </p:cNvPr>
          <p:cNvSpPr txBox="1"/>
          <p:nvPr/>
        </p:nvSpPr>
        <p:spPr>
          <a:xfrm>
            <a:off x="3622935" y="18473580"/>
            <a:ext cx="8280051" cy="1446550"/>
          </a:xfrm>
          <a:prstGeom prst="rect">
            <a:avLst/>
          </a:prstGeom>
          <a:noFill/>
        </p:spPr>
        <p:txBody>
          <a:bodyPr wrap="square" rtlCol="0">
            <a:spAutoFit/>
          </a:bodyPr>
          <a:lstStyle/>
          <a:p>
            <a:pPr algn="ctr"/>
            <a:r>
              <a:rPr lang="en-US" sz="8800" b="1" dirty="0">
                <a:solidFill>
                  <a:schemeClr val="bg1"/>
                </a:solidFill>
              </a:rPr>
              <a:t>THIS FILE</a:t>
            </a:r>
            <a:endParaRPr lang="en-US" sz="6000" dirty="0">
              <a:solidFill>
                <a:schemeClr val="bg1"/>
              </a:solidFill>
            </a:endParaRPr>
          </a:p>
        </p:txBody>
      </p:sp>
      <p:sp>
        <p:nvSpPr>
          <p:cNvPr id="13" name="TextBox 12">
            <a:extLst>
              <a:ext uri="{FF2B5EF4-FFF2-40B4-BE49-F238E27FC236}">
                <a16:creationId xmlns:a16="http://schemas.microsoft.com/office/drawing/2014/main" id="{9CEE4629-661A-924C-9ACD-742A876A40BE}"/>
              </a:ext>
            </a:extLst>
          </p:cNvPr>
          <p:cNvSpPr txBox="1"/>
          <p:nvPr/>
        </p:nvSpPr>
        <p:spPr>
          <a:xfrm>
            <a:off x="2870024" y="28582779"/>
            <a:ext cx="8280051" cy="2800767"/>
          </a:xfrm>
          <a:prstGeom prst="rect">
            <a:avLst/>
          </a:prstGeom>
          <a:noFill/>
        </p:spPr>
        <p:txBody>
          <a:bodyPr wrap="square" rtlCol="0">
            <a:spAutoFit/>
          </a:bodyPr>
          <a:lstStyle/>
          <a:p>
            <a:pPr algn="ctr"/>
            <a:r>
              <a:rPr lang="en-US" sz="8800" b="1" dirty="0">
                <a:solidFill>
                  <a:schemeClr val="bg1"/>
                </a:solidFill>
              </a:rPr>
              <a:t>OTHER TEMPLATE FILE</a:t>
            </a:r>
            <a:endParaRPr lang="en-US" sz="6000" dirty="0">
              <a:solidFill>
                <a:schemeClr val="bg1"/>
              </a:solidFill>
            </a:endParaRPr>
          </a:p>
        </p:txBody>
      </p:sp>
    </p:spTree>
    <p:extLst>
      <p:ext uri="{BB962C8B-B14F-4D97-AF65-F5344CB8AC3E}">
        <p14:creationId xmlns:p14="http://schemas.microsoft.com/office/powerpoint/2010/main" val="2544185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2FF"/>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793BF8D-56A9-8742-A19E-B035F074E712}"/>
              </a:ext>
            </a:extLst>
          </p:cNvPr>
          <p:cNvSpPr/>
          <p:nvPr/>
        </p:nvSpPr>
        <p:spPr>
          <a:xfrm>
            <a:off x="1371600" y="8229600"/>
            <a:ext cx="112395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00" b="1" dirty="0">
                <a:latin typeface="Neue Haas Grotesk Text Pro" panose="020B0504020202020204" pitchFamily="34" charset="0"/>
                <a:cs typeface="Arial" panose="020B0604020202020204" pitchFamily="34" charset="0"/>
              </a:rPr>
              <a:t>Introduction</a:t>
            </a:r>
            <a:endParaRPr lang="en-US" sz="6100" dirty="0">
              <a:latin typeface="Neue Haas Grotesk Text Pro" panose="020B05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18A32700-8A5E-F14B-8B34-1C50AAF06B60}"/>
              </a:ext>
            </a:extLst>
          </p:cNvPr>
          <p:cNvSpPr txBox="1"/>
          <p:nvPr/>
        </p:nvSpPr>
        <p:spPr>
          <a:xfrm>
            <a:off x="1371600" y="10091058"/>
            <a:ext cx="11239500" cy="12403395"/>
          </a:xfrm>
          <a:prstGeom prst="rect">
            <a:avLst/>
          </a:prstGeom>
          <a:noFill/>
        </p:spPr>
        <p:txBody>
          <a:bodyPr wrap="square" rtlCol="0">
            <a:spAutoFit/>
          </a:bodyPr>
          <a:lstStyle/>
          <a:p>
            <a:r>
              <a:rPr lang="en-US" sz="3200" dirty="0">
                <a:latin typeface="Neue Haas Grotesk Text Pro" panose="020B0504020202020204" pitchFamily="34" charset="0"/>
                <a:cs typeface="Arial" panose="020B0604020202020204" pitchFamily="34" charset="0"/>
              </a:rPr>
              <a:t>We aim to train a machine learning algorithm that could autonomously classify large astronomical datasets for high-redshift galaxies. We used raw data from the Hobby-Eberly Telescope Dark Energy Experiment (HETDEX) third internal data release (HDR3) and extracted light spectra to train a machine learning algorithm. We manipulated data to construct a sample of 10,000 high-redshift sources and 10,000 noise sources. The high-redshift sample was constructed by extracting spectra at random positions in the sky given certain criteria were met that are known to be attributed to high-redshift galaxies. The noise sample was constructed by extracting spectra at random positions in the sky where there were no objects within 200 arcseconds of the location of extraction. Both samples were then combined into a single dataset and labeled. For this dataset, we label a high-redshift source as a ‘1’ and a label of ‘0’ is a noise source. Using the </a:t>
            </a:r>
            <a:r>
              <a:rPr lang="en-US" sz="3200" dirty="0" err="1">
                <a:latin typeface="Neue Haas Grotesk Text Pro" panose="020B0504020202020204" pitchFamily="34" charset="0"/>
                <a:cs typeface="Arial" panose="020B0604020202020204" pitchFamily="34" charset="0"/>
              </a:rPr>
              <a:t>sklearn</a:t>
            </a:r>
            <a:r>
              <a:rPr lang="en-US" sz="3200" dirty="0">
                <a:latin typeface="Neue Haas Grotesk Text Pro" panose="020B0504020202020204" pitchFamily="34" charset="0"/>
                <a:cs typeface="Arial" panose="020B0604020202020204" pitchFamily="34" charset="0"/>
              </a:rPr>
              <a:t> package, the entire dataset was split into training and testing sets. A random forest machine learning algorithm was employed to classify the sources as either a 1 or a 0. The algorithm was trained on the training set, and then used for classifications in the testing set. The algorithm achieved an approximate ~98.55% accuracy in its predictions with a precision of ~98.19% and a recall of ~98.94%.</a:t>
            </a:r>
          </a:p>
        </p:txBody>
      </p:sp>
      <p:sp>
        <p:nvSpPr>
          <p:cNvPr id="30" name="Rectangle 29">
            <a:extLst>
              <a:ext uri="{FF2B5EF4-FFF2-40B4-BE49-F238E27FC236}">
                <a16:creationId xmlns:a16="http://schemas.microsoft.com/office/drawing/2014/main" id="{AED851E9-E51A-ED49-A61B-057C0BBBC14E}"/>
              </a:ext>
            </a:extLst>
          </p:cNvPr>
          <p:cNvSpPr/>
          <p:nvPr/>
        </p:nvSpPr>
        <p:spPr>
          <a:xfrm>
            <a:off x="1371600" y="23231928"/>
            <a:ext cx="112395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00" b="1" dirty="0">
                <a:latin typeface="Neue Haas Grotesk Text Pro" panose="020B0504020202020204" pitchFamily="34" charset="0"/>
                <a:cs typeface="Arial" panose="020B0604020202020204" pitchFamily="34" charset="0"/>
              </a:rPr>
              <a:t>Motivation</a:t>
            </a:r>
          </a:p>
        </p:txBody>
      </p:sp>
      <p:sp>
        <p:nvSpPr>
          <p:cNvPr id="31" name="TextBox 30">
            <a:extLst>
              <a:ext uri="{FF2B5EF4-FFF2-40B4-BE49-F238E27FC236}">
                <a16:creationId xmlns:a16="http://schemas.microsoft.com/office/drawing/2014/main" id="{C749BD8B-14BE-2241-A82B-B42560239818}"/>
              </a:ext>
            </a:extLst>
          </p:cNvPr>
          <p:cNvSpPr txBox="1"/>
          <p:nvPr/>
        </p:nvSpPr>
        <p:spPr>
          <a:xfrm>
            <a:off x="1371600" y="25093386"/>
            <a:ext cx="11239500" cy="3539430"/>
          </a:xfrm>
          <a:prstGeom prst="rect">
            <a:avLst/>
          </a:prstGeom>
          <a:noFill/>
        </p:spPr>
        <p:txBody>
          <a:bodyPr wrap="square" rtlCol="0">
            <a:spAutoFit/>
          </a:bodyPr>
          <a:lstStyle/>
          <a:p>
            <a:r>
              <a:rPr lang="en-US" sz="3200" dirty="0">
                <a:latin typeface="Neue Haas Grotesk Text Pro" panose="020B0504020202020204" pitchFamily="34" charset="0"/>
                <a:cs typeface="Arial" panose="020B0604020202020204" pitchFamily="34" charset="0"/>
              </a:rPr>
              <a:t>Machine learning methods like clustering and classification are popular and widespread in the astronomy community. However, many machine learning algorithms struggle with differentiating between noise spectra and high-z spectra. My motivation was to implement an algorithm that focused on solving that problem specifically. </a:t>
            </a:r>
          </a:p>
        </p:txBody>
      </p:sp>
      <p:sp>
        <p:nvSpPr>
          <p:cNvPr id="34" name="Rectangle 33">
            <a:extLst>
              <a:ext uri="{FF2B5EF4-FFF2-40B4-BE49-F238E27FC236}">
                <a16:creationId xmlns:a16="http://schemas.microsoft.com/office/drawing/2014/main" id="{BF1332FF-D8B3-0B41-96D8-0E173A70837B}"/>
              </a:ext>
            </a:extLst>
          </p:cNvPr>
          <p:cNvSpPr/>
          <p:nvPr/>
        </p:nvSpPr>
        <p:spPr>
          <a:xfrm>
            <a:off x="13754100" y="8229600"/>
            <a:ext cx="236601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00" b="1" dirty="0">
                <a:latin typeface="Neue Haas Grotesk Text Pro" panose="020B0504020202020204" pitchFamily="34" charset="0"/>
                <a:cs typeface="Arial" panose="020B0604020202020204" pitchFamily="34" charset="0"/>
              </a:rPr>
              <a:t>Methods and Results</a:t>
            </a:r>
            <a:endParaRPr lang="en-US" sz="6100" dirty="0">
              <a:latin typeface="Neue Haas Grotesk Text Pro" panose="020B05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21B3CADE-3DDC-5C46-9768-F309F35EA439}"/>
              </a:ext>
            </a:extLst>
          </p:cNvPr>
          <p:cNvSpPr/>
          <p:nvPr/>
        </p:nvSpPr>
        <p:spPr>
          <a:xfrm>
            <a:off x="38557200" y="8229600"/>
            <a:ext cx="112776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00" b="1" dirty="0">
                <a:latin typeface="Neue Haas Grotesk Text Pro" panose="020B0504020202020204" pitchFamily="34" charset="0"/>
                <a:cs typeface="Arial" panose="020B0604020202020204" pitchFamily="34" charset="0"/>
              </a:rPr>
              <a:t>Results</a:t>
            </a:r>
            <a:endParaRPr lang="en-US" sz="6100" dirty="0">
              <a:latin typeface="Neue Haas Grotesk Text Pro" panose="020B05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4B5464B4-DE44-1A4C-8304-7A19C54B2B9B}"/>
              </a:ext>
            </a:extLst>
          </p:cNvPr>
          <p:cNvSpPr/>
          <p:nvPr/>
        </p:nvSpPr>
        <p:spPr>
          <a:xfrm>
            <a:off x="38557200" y="23460528"/>
            <a:ext cx="112776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00" b="1" dirty="0">
                <a:latin typeface="Neue Haas Grotesk Text Pro" panose="020B0504020202020204" pitchFamily="34" charset="0"/>
                <a:cs typeface="Arial" panose="020B0604020202020204" pitchFamily="34" charset="0"/>
              </a:rPr>
              <a:t>Conclusion</a:t>
            </a:r>
            <a:endParaRPr lang="en-US" sz="6100" dirty="0">
              <a:latin typeface="Neue Haas Grotesk Text Pro" panose="020B05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9EC33640-EEE9-834D-A841-8A6950BBE04A}"/>
              </a:ext>
            </a:extLst>
          </p:cNvPr>
          <p:cNvSpPr txBox="1"/>
          <p:nvPr/>
        </p:nvSpPr>
        <p:spPr>
          <a:xfrm>
            <a:off x="38557200" y="25321986"/>
            <a:ext cx="11277600" cy="58477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Conclusion and future work.</a:t>
            </a:r>
          </a:p>
        </p:txBody>
      </p:sp>
      <p:sp>
        <p:nvSpPr>
          <p:cNvPr id="40" name="Rectangle 39">
            <a:extLst>
              <a:ext uri="{FF2B5EF4-FFF2-40B4-BE49-F238E27FC236}">
                <a16:creationId xmlns:a16="http://schemas.microsoft.com/office/drawing/2014/main" id="{96AC576E-DF67-1346-8B23-A276FB195AF9}"/>
              </a:ext>
            </a:extLst>
          </p:cNvPr>
          <p:cNvSpPr/>
          <p:nvPr/>
        </p:nvSpPr>
        <p:spPr>
          <a:xfrm>
            <a:off x="38557200" y="30013728"/>
            <a:ext cx="112776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00" b="1" dirty="0">
                <a:latin typeface="Neue Haas Grotesk Text Pro" panose="020B0504020202020204" pitchFamily="34" charset="0"/>
                <a:cs typeface="Arial" panose="020B0604020202020204" pitchFamily="34" charset="0"/>
              </a:rPr>
              <a:t>Acknowledgments</a:t>
            </a:r>
            <a:endParaRPr lang="en-US" sz="6100" dirty="0">
              <a:latin typeface="Neue Haas Grotesk Text Pro" panose="020B05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D3B14DD9-B7DC-9649-93B5-3E6B59AB53A6}"/>
              </a:ext>
            </a:extLst>
          </p:cNvPr>
          <p:cNvSpPr txBox="1"/>
          <p:nvPr/>
        </p:nvSpPr>
        <p:spPr>
          <a:xfrm>
            <a:off x="38557200" y="31875186"/>
            <a:ext cx="11277600" cy="2062103"/>
          </a:xfrm>
          <a:prstGeom prst="rect">
            <a:avLst/>
          </a:prstGeom>
          <a:noFill/>
        </p:spPr>
        <p:txBody>
          <a:bodyPr wrap="square" rtlCol="0">
            <a:spAutoFit/>
          </a:bodyPr>
          <a:lstStyle/>
          <a:p>
            <a:r>
              <a:rPr lang="en-US" sz="3200" dirty="0">
                <a:latin typeface="Neue Haas Grotesk Text Pro" panose="020B0504020202020204" pitchFamily="34" charset="0"/>
                <a:cs typeface="Arial" panose="020B0604020202020204" pitchFamily="34" charset="0"/>
              </a:rPr>
              <a:t>Thank you to Dr. Steven Finkelstein for supervising my project, as well as to Oscar Chavez and Dr. Gene Leung for their support and feedback throughout my research. Thank you to all my lab peers for their encouragement.</a:t>
            </a:r>
          </a:p>
        </p:txBody>
      </p:sp>
      <p:sp>
        <p:nvSpPr>
          <p:cNvPr id="46" name="TextBox 45">
            <a:extLst>
              <a:ext uri="{FF2B5EF4-FFF2-40B4-BE49-F238E27FC236}">
                <a16:creationId xmlns:a16="http://schemas.microsoft.com/office/drawing/2014/main" id="{58172F54-FDD4-DE4C-9157-4E60CC3E76D7}"/>
              </a:ext>
            </a:extLst>
          </p:cNvPr>
          <p:cNvSpPr txBox="1"/>
          <p:nvPr/>
        </p:nvSpPr>
        <p:spPr>
          <a:xfrm>
            <a:off x="38557200" y="19702879"/>
            <a:ext cx="11277598" cy="2554545"/>
          </a:xfrm>
          <a:prstGeom prst="rect">
            <a:avLst/>
          </a:prstGeom>
          <a:noFill/>
        </p:spPr>
        <p:txBody>
          <a:bodyPr wrap="square" rtlCol="0">
            <a:spAutoFit/>
          </a:bodyPr>
          <a:lstStyle/>
          <a:p>
            <a:r>
              <a:rPr lang="en-US" sz="3200" dirty="0" err="1">
                <a:latin typeface="Neue Haas Grotesk Text Pro" panose="020B0504020202020204" pitchFamily="34" charset="0"/>
                <a:cs typeface="Arial" panose="020B0604020202020204" pitchFamily="34" charset="0"/>
              </a:rPr>
              <a:t>Vitam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voloria</a:t>
            </a:r>
            <a:r>
              <a:rPr lang="en-US" sz="3200" dirty="0">
                <a:latin typeface="Neue Haas Grotesk Text Pro" panose="020B0504020202020204" pitchFamily="34" charset="0"/>
                <a:cs typeface="Arial" panose="020B0604020202020204" pitchFamily="34" charset="0"/>
              </a:rPr>
              <a:t> con et, cum </a:t>
            </a:r>
            <a:r>
              <a:rPr lang="en-US" sz="3200" dirty="0" err="1">
                <a:latin typeface="Neue Haas Grotesk Text Pro" panose="020B0504020202020204" pitchFamily="34" charset="0"/>
                <a:cs typeface="Arial" panose="020B0604020202020204" pitchFamily="34" charset="0"/>
              </a:rPr>
              <a:t>laboreium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nam</a:t>
            </a:r>
            <a:r>
              <a:rPr lang="en-US" sz="3200" dirty="0">
                <a:latin typeface="Neue Haas Grotesk Text Pro" panose="020B0504020202020204" pitchFamily="34" charset="0"/>
                <a:cs typeface="Arial" panose="020B0604020202020204" pitchFamily="34" charset="0"/>
              </a:rPr>
              <a:t> cum, </a:t>
            </a:r>
            <a:r>
              <a:rPr lang="en-US" sz="3200" dirty="0" err="1">
                <a:latin typeface="Neue Haas Grotesk Text Pro" panose="020B0504020202020204" pitchFamily="34" charset="0"/>
                <a:cs typeface="Arial" panose="020B0604020202020204" pitchFamily="34" charset="0"/>
              </a:rPr>
              <a:t>quat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paris</a:t>
            </a:r>
            <a:r>
              <a:rPr lang="en-US" sz="3200" dirty="0">
                <a:latin typeface="Neue Haas Grotesk Text Pro" panose="020B0504020202020204" pitchFamily="34" charset="0"/>
                <a:cs typeface="Arial" panose="020B0604020202020204" pitchFamily="34" charset="0"/>
              </a:rPr>
              <a:t> as core </a:t>
            </a:r>
            <a:r>
              <a:rPr lang="en-US" sz="3200" dirty="0" err="1">
                <a:latin typeface="Neue Haas Grotesk Text Pro" panose="020B0504020202020204" pitchFamily="34" charset="0"/>
                <a:cs typeface="Arial" panose="020B0604020202020204" pitchFamily="34" charset="0"/>
              </a:rPr>
              <a:t>volorest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sust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exceatur</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antio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voluptas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eumquatendit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quas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doluptatet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aut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landignam</a:t>
            </a:r>
            <a:r>
              <a:rPr lang="en-US" sz="3200" dirty="0">
                <a:latin typeface="Neue Haas Grotesk Text Pro" panose="020B0504020202020204" pitchFamily="34" charset="0"/>
                <a:cs typeface="Arial" panose="020B0604020202020204" pitchFamily="34" charset="0"/>
              </a:rPr>
              <a:t> que </a:t>
            </a:r>
            <a:r>
              <a:rPr lang="en-US" sz="3200" dirty="0" err="1">
                <a:latin typeface="Neue Haas Grotesk Text Pro" panose="020B0504020202020204" pitchFamily="34" charset="0"/>
                <a:cs typeface="Arial" panose="020B0604020202020204" pitchFamily="34" charset="0"/>
              </a:rPr>
              <a:t>lantur</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sania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dem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escidit</a:t>
            </a:r>
            <a:r>
              <a:rPr lang="en-US" sz="3200" dirty="0">
                <a:latin typeface="Neue Haas Grotesk Text Pro" panose="020B0504020202020204" pitchFamily="34" charset="0"/>
                <a:cs typeface="Arial" panose="020B0604020202020204" pitchFamily="34" charset="0"/>
              </a:rPr>
              <a:t> min </a:t>
            </a:r>
            <a:r>
              <a:rPr lang="en-US" sz="3200" dirty="0" err="1">
                <a:latin typeface="Neue Haas Grotesk Text Pro" panose="020B0504020202020204" pitchFamily="34" charset="0"/>
                <a:cs typeface="Arial" panose="020B0604020202020204" pitchFamily="34" charset="0"/>
              </a:rPr>
              <a:t>reruptiaero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velis</a:t>
            </a:r>
            <a:r>
              <a:rPr lang="en-US" sz="3200" dirty="0">
                <a:latin typeface="Neue Haas Grotesk Text Pro" panose="020B0504020202020204" pitchFamily="34" charset="0"/>
                <a:cs typeface="Arial" panose="020B0604020202020204" pitchFamily="34" charset="0"/>
              </a:rPr>
              <a:t> maximus </a:t>
            </a:r>
            <a:r>
              <a:rPr lang="en-US" sz="3200" dirty="0" err="1">
                <a:latin typeface="Neue Haas Grotesk Text Pro" panose="020B0504020202020204" pitchFamily="34" charset="0"/>
                <a:cs typeface="Arial" panose="020B0604020202020204" pitchFamily="34" charset="0"/>
              </a:rPr>
              <a:t>aut</a:t>
            </a:r>
            <a:r>
              <a:rPr lang="en-US" sz="3200" dirty="0">
                <a:latin typeface="Neue Haas Grotesk Text Pro" panose="020B0504020202020204" pitchFamily="34" charset="0"/>
                <a:cs typeface="Arial" panose="020B0604020202020204" pitchFamily="34" charset="0"/>
              </a:rPr>
              <a:t> que </a:t>
            </a:r>
            <a:r>
              <a:rPr lang="en-US" sz="3200" dirty="0" err="1">
                <a:latin typeface="Neue Haas Grotesk Text Pro" panose="020B0504020202020204" pitchFamily="34" charset="0"/>
                <a:cs typeface="Arial" panose="020B0604020202020204" pitchFamily="34" charset="0"/>
              </a:rPr>
              <a:t>pe</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aliquas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sequidisit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omnient</a:t>
            </a:r>
            <a:endParaRPr lang="en-US" sz="3200" dirty="0">
              <a:latin typeface="Neue Haas Grotesk Text Pro" panose="020B05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EC54CC39-07B7-8C4C-8757-354D483444A0}"/>
              </a:ext>
            </a:extLst>
          </p:cNvPr>
          <p:cNvSpPr txBox="1"/>
          <p:nvPr/>
        </p:nvSpPr>
        <p:spPr>
          <a:xfrm>
            <a:off x="13741038" y="32016442"/>
            <a:ext cx="23660100" cy="5016758"/>
          </a:xfrm>
          <a:prstGeom prst="rect">
            <a:avLst/>
          </a:prstGeom>
          <a:noFill/>
        </p:spPr>
        <p:txBody>
          <a:bodyPr wrap="square" rtlCol="0">
            <a:spAutoFit/>
          </a:bodyPr>
          <a:lstStyle/>
          <a:p>
            <a:r>
              <a:rPr lang="en-US" sz="3200" dirty="0" err="1">
                <a:latin typeface="Neue Haas Grotesk Text Pro" panose="020B0504020202020204" pitchFamily="34" charset="0"/>
                <a:cs typeface="Arial" panose="020B0604020202020204" pitchFamily="34" charset="0"/>
              </a:rPr>
              <a:t>Imintem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quas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porro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debitis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itius</a:t>
            </a:r>
            <a:r>
              <a:rPr lang="en-US" sz="3200" dirty="0">
                <a:latin typeface="Neue Haas Grotesk Text Pro" panose="020B0504020202020204" pitchFamily="34" charset="0"/>
                <a:cs typeface="Arial" panose="020B0604020202020204" pitchFamily="34" charset="0"/>
              </a:rPr>
              <a:t>, nus id </a:t>
            </a:r>
            <a:r>
              <a:rPr lang="en-US" sz="3200" dirty="0" err="1">
                <a:latin typeface="Neue Haas Grotesk Text Pro" panose="020B0504020202020204" pitchFamily="34" charset="0"/>
                <a:cs typeface="Arial" panose="020B0604020202020204" pitchFamily="34" charset="0"/>
              </a:rPr>
              <a:t>quat</a:t>
            </a:r>
            <a:r>
              <a:rPr lang="en-US" sz="3200" dirty="0">
                <a:latin typeface="Neue Haas Grotesk Text Pro" panose="020B0504020202020204" pitchFamily="34" charset="0"/>
                <a:cs typeface="Arial" panose="020B0604020202020204" pitchFamily="34" charset="0"/>
              </a:rPr>
              <a:t> animus </a:t>
            </a:r>
            <a:r>
              <a:rPr lang="en-US" sz="3200" dirty="0" err="1">
                <a:latin typeface="Neue Haas Grotesk Text Pro" panose="020B0504020202020204" pitchFamily="34" charset="0"/>
                <a:cs typeface="Arial" panose="020B0604020202020204" pitchFamily="34" charset="0"/>
              </a:rPr>
              <a:t>auda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platust</a:t>
            </a:r>
            <a:r>
              <a:rPr lang="en-US" sz="3200" dirty="0">
                <a:latin typeface="Neue Haas Grotesk Text Pro" panose="020B0504020202020204" pitchFamily="34" charset="0"/>
                <a:cs typeface="Arial" panose="020B0604020202020204" pitchFamily="34" charset="0"/>
              </a:rPr>
              <a:t> et </a:t>
            </a:r>
            <a:r>
              <a:rPr lang="en-US" sz="3200" dirty="0" err="1">
                <a:latin typeface="Neue Haas Grotesk Text Pro" panose="020B0504020202020204" pitchFamily="34" charset="0"/>
                <a:cs typeface="Arial" panose="020B0604020202020204" pitchFamily="34" charset="0"/>
              </a:rPr>
              <a:t>imin</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perovitasped</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ipsus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mo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maios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eume</a:t>
            </a:r>
            <a:r>
              <a:rPr lang="en-US" sz="3200" dirty="0">
                <a:latin typeface="Neue Haas Grotesk Text Pro" panose="020B0504020202020204" pitchFamily="34" charset="0"/>
                <a:cs typeface="Arial" panose="020B0604020202020204" pitchFamily="34" charset="0"/>
              </a:rPr>
              <a:t> di </a:t>
            </a:r>
            <a:r>
              <a:rPr lang="en-US" sz="3200" dirty="0" err="1">
                <a:latin typeface="Neue Haas Grotesk Text Pro" panose="020B0504020202020204" pitchFamily="34" charset="0"/>
                <a:cs typeface="Arial" panose="020B0604020202020204" pitchFamily="34" charset="0"/>
              </a:rPr>
              <a:t>ut</a:t>
            </a:r>
            <a:r>
              <a:rPr lang="en-US" sz="3200" dirty="0">
                <a:latin typeface="Neue Haas Grotesk Text Pro" panose="020B0504020202020204" pitchFamily="34" charset="0"/>
                <a:cs typeface="Arial" panose="020B0604020202020204" pitchFamily="34" charset="0"/>
              </a:rPr>
              <a:t> a </a:t>
            </a:r>
            <a:r>
              <a:rPr lang="en-US" sz="3200" dirty="0" err="1">
                <a:latin typeface="Neue Haas Grotesk Text Pro" panose="020B0504020202020204" pitchFamily="34" charset="0"/>
                <a:cs typeface="Arial" panose="020B0604020202020204" pitchFamily="34" charset="0"/>
              </a:rPr>
              <a:t>dolupit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sequam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serio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bea</a:t>
            </a:r>
            <a:r>
              <a:rPr lang="en-US" sz="3200" dirty="0">
                <a:latin typeface="Neue Haas Grotesk Text Pro" panose="020B0504020202020204" pitchFamily="34" charset="0"/>
                <a:cs typeface="Arial" panose="020B0604020202020204" pitchFamily="34" charset="0"/>
              </a:rPr>
              <a:t> natis </a:t>
            </a:r>
            <a:r>
              <a:rPr lang="en-US" sz="3200" dirty="0" err="1">
                <a:latin typeface="Neue Haas Grotesk Text Pro" panose="020B0504020202020204" pitchFamily="34" charset="0"/>
                <a:cs typeface="Arial" panose="020B0604020202020204" pitchFamily="34" charset="0"/>
              </a:rPr>
              <a:t>dolupta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simperiae</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nate</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molorum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eati</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ulparis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magnieniam</a:t>
            </a:r>
            <a:r>
              <a:rPr lang="en-US" sz="3200" dirty="0">
                <a:latin typeface="Neue Haas Grotesk Text Pro" panose="020B0504020202020204" pitchFamily="34" charset="0"/>
                <a:cs typeface="Arial" panose="020B0604020202020204" pitchFamily="34" charset="0"/>
              </a:rPr>
              <a:t>, to </a:t>
            </a:r>
            <a:r>
              <a:rPr lang="en-US" sz="3200" dirty="0" err="1">
                <a:latin typeface="Neue Haas Grotesk Text Pro" panose="020B0504020202020204" pitchFamily="34" charset="0"/>
                <a:cs typeface="Arial" panose="020B0604020202020204" pitchFamily="34" charset="0"/>
              </a:rPr>
              <a:t>intotatur</a:t>
            </a:r>
            <a:r>
              <a:rPr lang="en-US" sz="3200" dirty="0">
                <a:latin typeface="Neue Haas Grotesk Text Pro" panose="020B0504020202020204" pitchFamily="34" charset="0"/>
                <a:cs typeface="Arial" panose="020B0604020202020204" pitchFamily="34" charset="0"/>
              </a:rPr>
              <a:t>?</a:t>
            </a:r>
          </a:p>
          <a:p>
            <a:r>
              <a:rPr lang="en-US" sz="3200" dirty="0" err="1">
                <a:latin typeface="Neue Haas Grotesk Text Pro" panose="020B0504020202020204" pitchFamily="34" charset="0"/>
                <a:cs typeface="Arial" panose="020B0604020202020204" pitchFamily="34" charset="0"/>
              </a:rPr>
              <a:t>Sunto</a:t>
            </a:r>
            <a:r>
              <a:rPr lang="en-US" sz="3200" dirty="0">
                <a:latin typeface="Neue Haas Grotesk Text Pro" panose="020B0504020202020204" pitchFamily="34" charset="0"/>
                <a:cs typeface="Arial" panose="020B0604020202020204" pitchFamily="34" charset="0"/>
              </a:rPr>
              <a:t> into </a:t>
            </a:r>
            <a:r>
              <a:rPr lang="en-US" sz="3200" dirty="0" err="1">
                <a:latin typeface="Neue Haas Grotesk Text Pro" panose="020B0504020202020204" pitchFamily="34" charset="0"/>
                <a:cs typeface="Arial" panose="020B0604020202020204" pitchFamily="34" charset="0"/>
              </a:rPr>
              <a:t>temperi</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aturerum</a:t>
            </a:r>
            <a:r>
              <a:rPr lang="en-US" sz="3200" dirty="0">
                <a:latin typeface="Neue Haas Grotesk Text Pro" panose="020B0504020202020204" pitchFamily="34" charset="0"/>
                <a:cs typeface="Arial" panose="020B0604020202020204" pitchFamily="34" charset="0"/>
              </a:rPr>
              <a:t> et </a:t>
            </a:r>
            <a:r>
              <a:rPr lang="en-US" sz="3200" dirty="0" err="1">
                <a:latin typeface="Neue Haas Grotesk Text Pro" panose="020B0504020202020204" pitchFamily="34" charset="0"/>
                <a:cs typeface="Arial" panose="020B0604020202020204" pitchFamily="34" charset="0"/>
              </a:rPr>
              <a:t>identio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nsectatem</a:t>
            </a:r>
            <a:r>
              <a:rPr lang="en-US" sz="3200" dirty="0">
                <a:latin typeface="Neue Haas Grotesk Text Pro" panose="020B0504020202020204" pitchFamily="34" charset="0"/>
                <a:cs typeface="Arial" panose="020B0604020202020204" pitchFamily="34" charset="0"/>
              </a:rPr>
              <a:t> quo </a:t>
            </a:r>
            <a:r>
              <a:rPr lang="en-US" sz="3200" dirty="0" err="1">
                <a:latin typeface="Neue Haas Grotesk Text Pro" panose="020B0504020202020204" pitchFamily="34" charset="0"/>
                <a:cs typeface="Arial" panose="020B0604020202020204" pitchFamily="34" charset="0"/>
              </a:rPr>
              <a:t>dolorum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fuga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Itiatur</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quam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vendus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quodis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reria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volupienis</a:t>
            </a:r>
            <a:r>
              <a:rPr lang="en-US" sz="3200" dirty="0">
                <a:latin typeface="Neue Haas Grotesk Text Pro" panose="020B0504020202020204" pitchFamily="34" charset="0"/>
                <a:cs typeface="Arial" panose="020B0604020202020204" pitchFamily="34" charset="0"/>
              </a:rPr>
              <a:t> con </a:t>
            </a:r>
            <a:r>
              <a:rPr lang="en-US" sz="3200" dirty="0" err="1">
                <a:latin typeface="Neue Haas Grotesk Text Pro" panose="020B0504020202020204" pitchFamily="34" charset="0"/>
                <a:cs typeface="Arial" panose="020B0604020202020204" pitchFamily="34" charset="0"/>
              </a:rPr>
              <a:t>posto</a:t>
            </a:r>
            <a:r>
              <a:rPr lang="en-US" sz="3200" dirty="0">
                <a:latin typeface="Neue Haas Grotesk Text Pro" panose="020B0504020202020204" pitchFamily="34" charset="0"/>
                <a:cs typeface="Arial" panose="020B0604020202020204" pitchFamily="34" charset="0"/>
              </a:rPr>
              <a:t> dolor </a:t>
            </a:r>
            <a:r>
              <a:rPr lang="en-US" sz="3200" dirty="0" err="1">
                <a:latin typeface="Neue Haas Grotesk Text Pro" panose="020B0504020202020204" pitchFamily="34" charset="0"/>
                <a:cs typeface="Arial" panose="020B0604020202020204" pitchFamily="34" charset="0"/>
              </a:rPr>
              <a:t>sam</a:t>
            </a:r>
            <a:r>
              <a:rPr lang="en-US" sz="3200" dirty="0">
                <a:latin typeface="Neue Haas Grotesk Text Pro" panose="020B0504020202020204" pitchFamily="34" charset="0"/>
                <a:cs typeface="Arial" panose="020B0604020202020204" pitchFamily="34" charset="0"/>
              </a:rPr>
              <a:t> debit </a:t>
            </a:r>
            <a:r>
              <a:rPr lang="en-US" sz="3200" dirty="0" err="1">
                <a:latin typeface="Neue Haas Grotesk Text Pro" panose="020B0504020202020204" pitchFamily="34" charset="0"/>
                <a:cs typeface="Arial" panose="020B0604020202020204" pitchFamily="34" charset="0"/>
              </a:rPr>
              <a:t>experumet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odit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ut</a:t>
            </a:r>
            <a:r>
              <a:rPr lang="en-US" sz="3200" dirty="0">
                <a:latin typeface="Neue Haas Grotesk Text Pro" panose="020B0504020202020204" pitchFamily="34" charset="0"/>
                <a:cs typeface="Arial" panose="020B0604020202020204" pitchFamily="34" charset="0"/>
              </a:rPr>
              <a:t> id </a:t>
            </a:r>
            <a:r>
              <a:rPr lang="en-US" sz="3200" dirty="0" err="1">
                <a:latin typeface="Neue Haas Grotesk Text Pro" panose="020B0504020202020204" pitchFamily="34" charset="0"/>
                <a:cs typeface="Arial" panose="020B0604020202020204" pitchFamily="34" charset="0"/>
              </a:rPr>
              <a:t>molorrum</a:t>
            </a:r>
            <a:r>
              <a:rPr lang="en-US" sz="3200" dirty="0">
                <a:latin typeface="Neue Haas Grotesk Text Pro" panose="020B0504020202020204" pitchFamily="34" charset="0"/>
                <a:cs typeface="Arial" panose="020B0604020202020204" pitchFamily="34" charset="0"/>
              </a:rPr>
              <a:t> que </a:t>
            </a:r>
            <a:r>
              <a:rPr lang="en-US" sz="3200" dirty="0" err="1">
                <a:latin typeface="Neue Haas Grotesk Text Pro" panose="020B0504020202020204" pitchFamily="34" charset="0"/>
                <a:cs typeface="Arial" panose="020B0604020202020204" pitchFamily="34" charset="0"/>
              </a:rPr>
              <a:t>quam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fuga</a:t>
            </a:r>
            <a:r>
              <a:rPr lang="en-US" sz="3200" dirty="0">
                <a:latin typeface="Neue Haas Grotesk Text Pro" panose="020B0504020202020204" pitchFamily="34" charset="0"/>
                <a:cs typeface="Arial" panose="020B0604020202020204" pitchFamily="34" charset="0"/>
              </a:rPr>
              <a:t>. Et </a:t>
            </a:r>
            <a:r>
              <a:rPr lang="en-US" sz="3200" dirty="0" err="1">
                <a:latin typeface="Neue Haas Grotesk Text Pro" panose="020B0504020202020204" pitchFamily="34" charset="0"/>
                <a:cs typeface="Arial" panose="020B0604020202020204" pitchFamily="34" charset="0"/>
              </a:rPr>
              <a:t>volorioraes</a:t>
            </a:r>
            <a:r>
              <a:rPr lang="en-US" sz="3200" dirty="0">
                <a:latin typeface="Neue Haas Grotesk Text Pro" panose="020B0504020202020204" pitchFamily="34" charset="0"/>
                <a:cs typeface="Arial" panose="020B0604020202020204" pitchFamily="34" charset="0"/>
              </a:rPr>
              <a:t> alit, que </a:t>
            </a:r>
            <a:r>
              <a:rPr lang="en-US" sz="3200" dirty="0" err="1">
                <a:latin typeface="Neue Haas Grotesk Text Pro" panose="020B0504020202020204" pitchFamily="34" charset="0"/>
                <a:cs typeface="Arial" panose="020B0604020202020204" pitchFamily="34" charset="0"/>
              </a:rPr>
              <a:t>plitati</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onemporro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entorio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rumendi</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simenimus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mossimus</a:t>
            </a:r>
            <a:r>
              <a:rPr lang="en-US" sz="3200" dirty="0">
                <a:latin typeface="Neue Haas Grotesk Text Pro" panose="020B0504020202020204" pitchFamily="34" charset="0"/>
                <a:cs typeface="Arial" panose="020B0604020202020204" pitchFamily="34" charset="0"/>
              </a:rPr>
              <a:t> re </a:t>
            </a:r>
            <a:r>
              <a:rPr lang="en-US" sz="3200" dirty="0" err="1">
                <a:latin typeface="Neue Haas Grotesk Text Pro" panose="020B0504020202020204" pitchFamily="34" charset="0"/>
                <a:cs typeface="Arial" panose="020B0604020202020204" pitchFamily="34" charset="0"/>
              </a:rPr>
              <a:t>officit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mo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officae</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etur</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volorem</a:t>
            </a:r>
            <a:r>
              <a:rPr lang="en-US" sz="3200" dirty="0">
                <a:latin typeface="Neue Haas Grotesk Text Pro" panose="020B0504020202020204" pitchFamily="34" charset="0"/>
                <a:cs typeface="Arial" panose="020B0604020202020204" pitchFamily="34" charset="0"/>
              </a:rPr>
              <a:t> et </a:t>
            </a:r>
            <a:r>
              <a:rPr lang="en-US" sz="3200" dirty="0" err="1">
                <a:latin typeface="Neue Haas Grotesk Text Pro" panose="020B0504020202020204" pitchFamily="34" charset="0"/>
                <a:cs typeface="Arial" panose="020B0604020202020204" pitchFamily="34" charset="0"/>
              </a:rPr>
              <a:t>optae</a:t>
            </a:r>
            <a:r>
              <a:rPr lang="en-US" sz="3200" dirty="0">
                <a:latin typeface="Neue Haas Grotesk Text Pro" panose="020B0504020202020204" pitchFamily="34" charset="0"/>
                <a:cs typeface="Arial" panose="020B0604020202020204" pitchFamily="34" charset="0"/>
              </a:rPr>
              <a:t>. Ut </a:t>
            </a:r>
            <a:r>
              <a:rPr lang="en-US" sz="3200" dirty="0" err="1">
                <a:latin typeface="Neue Haas Grotesk Text Pro" panose="020B0504020202020204" pitchFamily="34" charset="0"/>
                <a:cs typeface="Arial" panose="020B0604020202020204" pitchFamily="34" charset="0"/>
              </a:rPr>
              <a:t>ipsam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esto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temquas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dolores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sitiandi</a:t>
            </a:r>
            <a:r>
              <a:rPr lang="en-US" sz="3200" dirty="0">
                <a:latin typeface="Neue Haas Grotesk Text Pro" panose="020B0504020202020204" pitchFamily="34" charset="0"/>
                <a:cs typeface="Arial" panose="020B0604020202020204" pitchFamily="34" charset="0"/>
              </a:rPr>
              <a:t> arum </a:t>
            </a:r>
            <a:r>
              <a:rPr lang="en-US" sz="3200" dirty="0" err="1">
                <a:latin typeface="Neue Haas Grotesk Text Pro" panose="020B0504020202020204" pitchFamily="34" charset="0"/>
                <a:cs typeface="Arial" panose="020B0604020202020204" pitchFamily="34" charset="0"/>
              </a:rPr>
              <a:t>ipicien</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debisimus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doluptatius</a:t>
            </a:r>
            <a:r>
              <a:rPr lang="en-US" sz="3200" dirty="0">
                <a:latin typeface="Neue Haas Grotesk Text Pro" panose="020B0504020202020204" pitchFamily="34" charset="0"/>
                <a:cs typeface="Arial" panose="020B0604020202020204" pitchFamily="34" charset="0"/>
              </a:rPr>
              <a:t>.</a:t>
            </a:r>
          </a:p>
          <a:p>
            <a:r>
              <a:rPr lang="en-US" sz="3200" dirty="0">
                <a:latin typeface="Neue Haas Grotesk Text Pro" panose="020B0504020202020204" pitchFamily="34" charset="0"/>
                <a:cs typeface="Arial" panose="020B0604020202020204" pitchFamily="34" charset="0"/>
              </a:rPr>
              <a:t>As </a:t>
            </a:r>
            <a:r>
              <a:rPr lang="en-US" sz="3200" dirty="0" err="1">
                <a:latin typeface="Neue Haas Grotesk Text Pro" panose="020B0504020202020204" pitchFamily="34" charset="0"/>
                <a:cs typeface="Arial" panose="020B0604020202020204" pitchFamily="34" charset="0"/>
              </a:rPr>
              <a:t>verepe</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sectis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enda</a:t>
            </a:r>
            <a:r>
              <a:rPr lang="en-US" sz="3200" dirty="0">
                <a:latin typeface="Neue Haas Grotesk Text Pro" panose="020B0504020202020204" pitchFamily="34" charset="0"/>
                <a:cs typeface="Arial" panose="020B0604020202020204" pitchFamily="34" charset="0"/>
              </a:rPr>
              <a:t> di </a:t>
            </a:r>
            <a:r>
              <a:rPr lang="en-US" sz="3200" dirty="0" err="1">
                <a:latin typeface="Neue Haas Grotesk Text Pro" panose="020B0504020202020204" pitchFamily="34" charset="0"/>
                <a:cs typeface="Arial" panose="020B0604020202020204" pitchFamily="34" charset="0"/>
              </a:rPr>
              <a:t>incto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etusda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delectet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eaque</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simusda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ndanimus</a:t>
            </a:r>
            <a:r>
              <a:rPr lang="en-US" sz="3200" dirty="0">
                <a:latin typeface="Neue Haas Grotesk Text Pro" panose="020B0504020202020204" pitchFamily="34" charset="0"/>
                <a:cs typeface="Arial" panose="020B0604020202020204" pitchFamily="34" charset="0"/>
              </a:rPr>
              <a:t>, sin </a:t>
            </a:r>
            <a:r>
              <a:rPr lang="en-US" sz="3200" dirty="0" err="1">
                <a:latin typeface="Neue Haas Grotesk Text Pro" panose="020B0504020202020204" pitchFamily="34" charset="0"/>
                <a:cs typeface="Arial" panose="020B0604020202020204" pitchFamily="34" charset="0"/>
              </a:rPr>
              <a:t>cori</a:t>
            </a:r>
            <a:r>
              <a:rPr lang="en-US" sz="3200" dirty="0">
                <a:latin typeface="Neue Haas Grotesk Text Pro" panose="020B0504020202020204" pitchFamily="34" charset="0"/>
                <a:cs typeface="Arial" panose="020B0604020202020204" pitchFamily="34" charset="0"/>
              </a:rPr>
              <a:t> rem id </a:t>
            </a:r>
            <a:r>
              <a:rPr lang="en-US" sz="3200" dirty="0" err="1">
                <a:latin typeface="Neue Haas Grotesk Text Pro" panose="020B0504020202020204" pitchFamily="34" charset="0"/>
                <a:cs typeface="Arial" panose="020B0604020202020204" pitchFamily="34" charset="0"/>
              </a:rPr>
              <a:t>maximillut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hari</a:t>
            </a:r>
            <a:r>
              <a:rPr lang="en-US" sz="3200" dirty="0">
                <a:latin typeface="Neue Haas Grotesk Text Pro" panose="020B0504020202020204" pitchFamily="34" charset="0"/>
                <a:cs typeface="Arial" panose="020B0604020202020204" pitchFamily="34" charset="0"/>
              </a:rPr>
              <a:t> con </a:t>
            </a:r>
            <a:r>
              <a:rPr lang="en-US" sz="3200" dirty="0" err="1">
                <a:latin typeface="Neue Haas Grotesk Text Pro" panose="020B0504020202020204" pitchFamily="34" charset="0"/>
                <a:cs typeface="Arial" panose="020B0604020202020204" pitchFamily="34" charset="0"/>
              </a:rPr>
              <a:t>ea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quiam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quam</a:t>
            </a:r>
            <a:r>
              <a:rPr lang="en-US" sz="3200" dirty="0">
                <a:latin typeface="Neue Haas Grotesk Text Pro" panose="020B0504020202020204" pitchFamily="34" charset="0"/>
                <a:cs typeface="Arial" panose="020B0604020202020204" pitchFamily="34" charset="0"/>
              </a:rPr>
              <a:t> et </a:t>
            </a:r>
            <a:r>
              <a:rPr lang="en-US" sz="3200" dirty="0" err="1">
                <a:latin typeface="Neue Haas Grotesk Text Pro" panose="020B0504020202020204" pitchFamily="34" charset="0"/>
                <a:cs typeface="Arial" panose="020B0604020202020204" pitchFamily="34" charset="0"/>
              </a:rPr>
              <a:t>enduci</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idunt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corecta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alicimp</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oriaeperum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iusaeped</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unt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quis</a:t>
            </a:r>
            <a:r>
              <a:rPr lang="en-US" sz="3200" dirty="0">
                <a:latin typeface="Neue Haas Grotesk Text Pro" panose="020B0504020202020204" pitchFamily="34" charset="0"/>
                <a:cs typeface="Arial" panose="020B0604020202020204" pitchFamily="34" charset="0"/>
              </a:rPr>
              <a:t> et </a:t>
            </a:r>
            <a:r>
              <a:rPr lang="en-US" sz="3200" dirty="0" err="1">
                <a:latin typeface="Neue Haas Grotesk Text Pro" panose="020B0504020202020204" pitchFamily="34" charset="0"/>
                <a:cs typeface="Arial" panose="020B0604020202020204" pitchFamily="34" charset="0"/>
              </a:rPr>
              <a:t>ut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abor</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ame</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alis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utatur</a:t>
            </a:r>
            <a:r>
              <a:rPr lang="en-US" sz="3200" dirty="0">
                <a:latin typeface="Neue Haas Grotesk Text Pro" panose="020B0504020202020204" pitchFamily="34" charset="0"/>
                <a:cs typeface="Arial" panose="020B0604020202020204" pitchFamily="34" charset="0"/>
              </a:rPr>
              <a:t> as </a:t>
            </a:r>
            <a:r>
              <a:rPr lang="en-US" sz="3200" dirty="0" err="1">
                <a:latin typeface="Neue Haas Grotesk Text Pro" panose="020B0504020202020204" pitchFamily="34" charset="0"/>
                <a:cs typeface="Arial" panose="020B0604020202020204" pitchFamily="34" charset="0"/>
              </a:rPr>
              <a:t>senet</a:t>
            </a:r>
            <a:r>
              <a:rPr lang="en-US" sz="3200" dirty="0">
                <a:latin typeface="Neue Haas Grotesk Text Pro" panose="020B0504020202020204" pitchFamily="34" charset="0"/>
                <a:cs typeface="Arial" panose="020B0604020202020204" pitchFamily="34" charset="0"/>
              </a:rPr>
              <a:t> a </a:t>
            </a:r>
            <a:r>
              <a:rPr lang="en-US" sz="3200" dirty="0" err="1">
                <a:latin typeface="Neue Haas Grotesk Text Pro" panose="020B0504020202020204" pitchFamily="34" charset="0"/>
                <a:cs typeface="Arial" panose="020B0604020202020204" pitchFamily="34" charset="0"/>
              </a:rPr>
              <a:t>quibus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dolutatur</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sedit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aliam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apienda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versper</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feriti</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delia</a:t>
            </a:r>
            <a:r>
              <a:rPr lang="en-US" sz="3200" dirty="0">
                <a:latin typeface="Neue Haas Grotesk Text Pro" panose="020B0504020202020204" pitchFamily="34" charset="0"/>
                <a:cs typeface="Arial" panose="020B0604020202020204" pitchFamily="34" charset="0"/>
              </a:rPr>
              <a:t> pa </a:t>
            </a:r>
            <a:r>
              <a:rPr lang="en-US" sz="3200" dirty="0" err="1">
                <a:latin typeface="Neue Haas Grotesk Text Pro" panose="020B0504020202020204" pitchFamily="34" charset="0"/>
                <a:cs typeface="Arial" panose="020B0604020202020204" pitchFamily="34" charset="0"/>
              </a:rPr>
              <a:t>dolo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quamus</a:t>
            </a:r>
            <a:r>
              <a:rPr lang="en-US" sz="3200" dirty="0">
                <a:latin typeface="Neue Haas Grotesk Text Pro" panose="020B0504020202020204" pitchFamily="34" charset="0"/>
                <a:cs typeface="Arial" panose="020B0604020202020204" pitchFamily="34" charset="0"/>
              </a:rPr>
              <a:t> arum </a:t>
            </a:r>
            <a:r>
              <a:rPr lang="en-US" sz="3200" dirty="0" err="1">
                <a:latin typeface="Neue Haas Grotesk Text Pro" panose="020B0504020202020204" pitchFamily="34" charset="0"/>
                <a:cs typeface="Arial" panose="020B0604020202020204" pitchFamily="34" charset="0"/>
              </a:rPr>
              <a:t>es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endellu</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pisquia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aditatur</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audam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earupid</a:t>
            </a:r>
            <a:r>
              <a:rPr lang="en-US" sz="3200" dirty="0">
                <a:latin typeface="Neue Haas Grotesk Text Pro" panose="020B0504020202020204" pitchFamily="34" charset="0"/>
                <a:cs typeface="Arial" panose="020B0604020202020204" pitchFamily="34" charset="0"/>
              </a:rPr>
              <a:t> quo </a:t>
            </a:r>
            <a:r>
              <a:rPr lang="en-US" sz="3200" dirty="0" err="1">
                <a:latin typeface="Neue Haas Grotesk Text Pro" panose="020B0504020202020204" pitchFamily="34" charset="0"/>
                <a:cs typeface="Arial" panose="020B0604020202020204" pitchFamily="34" charset="0"/>
              </a:rPr>
              <a:t>quunt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odigniscil</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earum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verios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nonsequam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duciis</a:t>
            </a:r>
            <a:r>
              <a:rPr lang="en-US" sz="3200" dirty="0">
                <a:latin typeface="Neue Haas Grotesk Text Pro" panose="020B0504020202020204" pitchFamily="34" charset="0"/>
                <a:cs typeface="Arial" panose="020B0604020202020204" pitchFamily="34" charset="0"/>
              </a:rPr>
              <a:t> et</a:t>
            </a:r>
          </a:p>
        </p:txBody>
      </p:sp>
      <p:sp>
        <p:nvSpPr>
          <p:cNvPr id="54" name="Rectangle 53">
            <a:extLst>
              <a:ext uri="{FF2B5EF4-FFF2-40B4-BE49-F238E27FC236}">
                <a16:creationId xmlns:a16="http://schemas.microsoft.com/office/drawing/2014/main" id="{FBA4FE71-6D5D-5F40-B936-014A57BFCF5F}"/>
              </a:ext>
            </a:extLst>
          </p:cNvPr>
          <p:cNvSpPr/>
          <p:nvPr/>
        </p:nvSpPr>
        <p:spPr>
          <a:xfrm>
            <a:off x="38557199" y="10091058"/>
            <a:ext cx="11277599" cy="927006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33" name="TextBox 32">
            <a:extLst>
              <a:ext uri="{FF2B5EF4-FFF2-40B4-BE49-F238E27FC236}">
                <a16:creationId xmlns:a16="http://schemas.microsoft.com/office/drawing/2014/main" id="{0ED7AA2B-70C0-FA48-81E5-1005C56A1DE9}"/>
              </a:ext>
            </a:extLst>
          </p:cNvPr>
          <p:cNvSpPr txBox="1"/>
          <p:nvPr/>
        </p:nvSpPr>
        <p:spPr>
          <a:xfrm>
            <a:off x="1371600" y="1016000"/>
            <a:ext cx="33223200" cy="3323987"/>
          </a:xfrm>
          <a:prstGeom prst="rect">
            <a:avLst/>
          </a:prstGeom>
          <a:noFill/>
        </p:spPr>
        <p:txBody>
          <a:bodyPr wrap="square" rtlCol="0">
            <a:spAutoFit/>
          </a:bodyPr>
          <a:lstStyle/>
          <a:p>
            <a:r>
              <a:rPr lang="en-US" sz="10500" b="1" dirty="0">
                <a:latin typeface="NeueHaasGroteskDisp Pro" panose="020B0504020202020204" pitchFamily="34" charset="0"/>
                <a:cs typeface="Arial" panose="020B0604020202020204" pitchFamily="34" charset="0"/>
              </a:rPr>
              <a:t>Classifying High-Redshift Galaxies from the HETDEX Survey Using a Random Forest Classifier</a:t>
            </a:r>
          </a:p>
        </p:txBody>
      </p:sp>
      <p:sp>
        <p:nvSpPr>
          <p:cNvPr id="37" name="TextBox 36">
            <a:extLst>
              <a:ext uri="{FF2B5EF4-FFF2-40B4-BE49-F238E27FC236}">
                <a16:creationId xmlns:a16="http://schemas.microsoft.com/office/drawing/2014/main" id="{C031AAC1-FB4A-3A4D-AF2A-5F401A410891}"/>
              </a:ext>
            </a:extLst>
          </p:cNvPr>
          <p:cNvSpPr txBox="1"/>
          <p:nvPr/>
        </p:nvSpPr>
        <p:spPr>
          <a:xfrm>
            <a:off x="1371600" y="4630199"/>
            <a:ext cx="31851600" cy="2646878"/>
          </a:xfrm>
          <a:prstGeom prst="rect">
            <a:avLst/>
          </a:prstGeom>
          <a:noFill/>
        </p:spPr>
        <p:txBody>
          <a:bodyPr wrap="square" rtlCol="0">
            <a:spAutoFit/>
          </a:bodyPr>
          <a:lstStyle/>
          <a:p>
            <a:r>
              <a:rPr lang="en-US" sz="6600" b="1" dirty="0">
                <a:latin typeface="Neue Haas Grotesk Text Pro" panose="020B0504020202020204" pitchFamily="34" charset="0"/>
                <a:cs typeface="Arial" panose="020B0604020202020204" pitchFamily="34" charset="0"/>
              </a:rPr>
              <a:t>Nicholas Davila</a:t>
            </a:r>
            <a:r>
              <a:rPr lang="en-US" sz="6600" b="1" baseline="30000" dirty="0">
                <a:latin typeface="Neue Haas Grotesk Text Pro" panose="020B0504020202020204" pitchFamily="34" charset="0"/>
                <a:cs typeface="Arial" panose="020B0604020202020204" pitchFamily="34" charset="0"/>
              </a:rPr>
              <a:t>1</a:t>
            </a:r>
            <a:r>
              <a:rPr lang="en-US" sz="6600" b="1" dirty="0">
                <a:latin typeface="Neue Haas Grotesk Text Pro" panose="020B0504020202020204" pitchFamily="34" charset="0"/>
                <a:cs typeface="Arial" panose="020B0604020202020204" pitchFamily="34" charset="0"/>
              </a:rPr>
              <a:t>, Steven Finkelstein</a:t>
            </a:r>
            <a:r>
              <a:rPr lang="en-US" sz="6600" b="1" baseline="30000" dirty="0">
                <a:latin typeface="Neue Haas Grotesk Text Pro" panose="020B0504020202020204" pitchFamily="34" charset="0"/>
                <a:cs typeface="Arial" panose="020B0604020202020204" pitchFamily="34" charset="0"/>
              </a:rPr>
              <a:t>2</a:t>
            </a:r>
            <a:r>
              <a:rPr lang="en-US" sz="6600" b="1" dirty="0">
                <a:latin typeface="Neue Haas Grotesk Text Pro" panose="020B0504020202020204" pitchFamily="34" charset="0"/>
                <a:cs typeface="Arial" panose="020B0604020202020204" pitchFamily="34" charset="0"/>
              </a:rPr>
              <a:t>, Oscar Chavez</a:t>
            </a:r>
            <a:r>
              <a:rPr lang="en-US" sz="6600" b="1" baseline="30000" dirty="0">
                <a:latin typeface="Neue Haas Grotesk Text Pro" panose="020B0504020202020204" pitchFamily="34" charset="0"/>
                <a:cs typeface="Arial" panose="020B0604020202020204" pitchFamily="34" charset="0"/>
              </a:rPr>
              <a:t>2</a:t>
            </a:r>
            <a:r>
              <a:rPr lang="en-US" sz="6600" b="1" dirty="0">
                <a:latin typeface="Neue Haas Grotesk Text Pro" panose="020B0504020202020204" pitchFamily="34" charset="0"/>
                <a:cs typeface="Arial" panose="020B0604020202020204" pitchFamily="34" charset="0"/>
              </a:rPr>
              <a:t>, Gene Leung</a:t>
            </a:r>
            <a:r>
              <a:rPr lang="en-US" sz="6600" b="1" baseline="30000" dirty="0">
                <a:latin typeface="Neue Haas Grotesk Text Pro" panose="020B0504020202020204" pitchFamily="34" charset="0"/>
                <a:cs typeface="Arial" panose="020B0604020202020204" pitchFamily="34" charset="0"/>
              </a:rPr>
              <a:t>2 </a:t>
            </a:r>
            <a:br>
              <a:rPr lang="en-US" sz="6600" dirty="0">
                <a:latin typeface="Neue Haas Grotesk Text Pro" panose="020B0504020202020204" pitchFamily="34" charset="0"/>
                <a:cs typeface="Arial" panose="020B0604020202020204" pitchFamily="34" charset="0"/>
              </a:rPr>
            </a:br>
            <a:r>
              <a:rPr lang="en-US" sz="5000" baseline="30000" dirty="0">
                <a:latin typeface="Neue Haas Grotesk Text Pro" panose="020B0504020202020204" pitchFamily="34" charset="0"/>
                <a:cs typeface="Arial" panose="020B0604020202020204" pitchFamily="34" charset="0"/>
              </a:rPr>
              <a:t>1</a:t>
            </a:r>
            <a:r>
              <a:rPr lang="en-US" sz="5000" dirty="0">
                <a:latin typeface="Neue Haas Grotesk Text Pro" panose="020B0504020202020204" pitchFamily="34" charset="0"/>
                <a:cs typeface="Arial" panose="020B0604020202020204" pitchFamily="34" charset="0"/>
              </a:rPr>
              <a:t>Department of Physics, College of Natural Sciences, The University of Texas</a:t>
            </a:r>
          </a:p>
          <a:p>
            <a:r>
              <a:rPr lang="en-US" sz="5000" baseline="30000" dirty="0">
                <a:latin typeface="Neue Haas Grotesk Text Pro" panose="020B0504020202020204" pitchFamily="34" charset="0"/>
                <a:cs typeface="Arial" panose="020B0604020202020204" pitchFamily="34" charset="0"/>
              </a:rPr>
              <a:t>2</a:t>
            </a:r>
            <a:r>
              <a:rPr lang="en-US" sz="5000" dirty="0">
                <a:latin typeface="Neue Haas Grotesk Text Pro" panose="020B0504020202020204" pitchFamily="34" charset="0"/>
                <a:cs typeface="Arial" panose="020B0604020202020204" pitchFamily="34" charset="0"/>
              </a:rPr>
              <a:t>Department of Astronomy, College of Natural Sciences, The University of Texas</a:t>
            </a:r>
          </a:p>
        </p:txBody>
      </p:sp>
      <p:pic>
        <p:nvPicPr>
          <p:cNvPr id="42" name="Picture 41">
            <a:extLst>
              <a:ext uri="{FF2B5EF4-FFF2-40B4-BE49-F238E27FC236}">
                <a16:creationId xmlns:a16="http://schemas.microsoft.com/office/drawing/2014/main" id="{621DE92E-1837-D740-83EF-0039B73B4939}"/>
              </a:ext>
            </a:extLst>
          </p:cNvPr>
          <p:cNvPicPr>
            <a:picLocks noChangeAspect="1"/>
          </p:cNvPicPr>
          <p:nvPr/>
        </p:nvPicPr>
        <p:blipFill>
          <a:blip r:embed="rId2"/>
          <a:stretch>
            <a:fillRect/>
          </a:stretch>
        </p:blipFill>
        <p:spPr>
          <a:xfrm>
            <a:off x="37718998" y="1791879"/>
            <a:ext cx="12039600" cy="1736764"/>
          </a:xfrm>
          <a:prstGeom prst="rect">
            <a:avLst/>
          </a:prstGeom>
        </p:spPr>
      </p:pic>
      <p:pic>
        <p:nvPicPr>
          <p:cNvPr id="2054" name="Picture 6">
            <a:extLst>
              <a:ext uri="{FF2B5EF4-FFF2-40B4-BE49-F238E27FC236}">
                <a16:creationId xmlns:a16="http://schemas.microsoft.com/office/drawing/2014/main" id="{7BEFE66B-CC0E-3830-B62C-B4ABD2D113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14400" y="4490569"/>
            <a:ext cx="10744198" cy="192584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con&#10;&#10;Description automatically generated">
            <a:extLst>
              <a:ext uri="{FF2B5EF4-FFF2-40B4-BE49-F238E27FC236}">
                <a16:creationId xmlns:a16="http://schemas.microsoft.com/office/drawing/2014/main" id="{D8EDDCF9-D46C-FDED-B876-F3EEC4C6992F}"/>
              </a:ext>
            </a:extLst>
          </p:cNvPr>
          <p:cNvPicPr>
            <a:picLocks noChangeAspect="1"/>
          </p:cNvPicPr>
          <p:nvPr/>
        </p:nvPicPr>
        <p:blipFill>
          <a:blip r:embed="rId4"/>
          <a:stretch>
            <a:fillRect/>
          </a:stretch>
        </p:blipFill>
        <p:spPr>
          <a:xfrm>
            <a:off x="34520221" y="2913693"/>
            <a:ext cx="2893980" cy="3428188"/>
          </a:xfrm>
          <a:prstGeom prst="rect">
            <a:avLst/>
          </a:prstGeom>
        </p:spPr>
      </p:pic>
      <p:pic>
        <p:nvPicPr>
          <p:cNvPr id="6" name="Picture 5">
            <a:extLst>
              <a:ext uri="{FF2B5EF4-FFF2-40B4-BE49-F238E27FC236}">
                <a16:creationId xmlns:a16="http://schemas.microsoft.com/office/drawing/2014/main" id="{3E37E039-C420-304E-58FA-690D5C39A5AD}"/>
              </a:ext>
            </a:extLst>
          </p:cNvPr>
          <p:cNvPicPr>
            <a:picLocks noChangeAspect="1"/>
          </p:cNvPicPr>
          <p:nvPr/>
        </p:nvPicPr>
        <p:blipFill>
          <a:blip r:embed="rId5"/>
          <a:stretch>
            <a:fillRect/>
          </a:stretch>
        </p:blipFill>
        <p:spPr>
          <a:xfrm>
            <a:off x="1481962" y="33265238"/>
            <a:ext cx="4572000" cy="3657600"/>
          </a:xfrm>
          <a:prstGeom prst="rect">
            <a:avLst/>
          </a:prstGeom>
          <a:ln w="127000">
            <a:solidFill>
              <a:srgbClr val="00B050"/>
            </a:solidFill>
          </a:ln>
        </p:spPr>
      </p:pic>
      <p:pic>
        <p:nvPicPr>
          <p:cNvPr id="8" name="Picture 7">
            <a:extLst>
              <a:ext uri="{FF2B5EF4-FFF2-40B4-BE49-F238E27FC236}">
                <a16:creationId xmlns:a16="http://schemas.microsoft.com/office/drawing/2014/main" id="{0761C19B-FCA6-2B3C-2F95-969C4693DBAF}"/>
              </a:ext>
            </a:extLst>
          </p:cNvPr>
          <p:cNvPicPr>
            <a:picLocks noChangeAspect="1"/>
          </p:cNvPicPr>
          <p:nvPr/>
        </p:nvPicPr>
        <p:blipFill>
          <a:blip r:embed="rId6"/>
          <a:stretch>
            <a:fillRect/>
          </a:stretch>
        </p:blipFill>
        <p:spPr>
          <a:xfrm>
            <a:off x="7212728" y="33265238"/>
            <a:ext cx="4572000" cy="3657600"/>
          </a:xfrm>
          <a:prstGeom prst="rect">
            <a:avLst/>
          </a:prstGeom>
          <a:ln w="127000">
            <a:solidFill>
              <a:srgbClr val="C00000"/>
            </a:solidFill>
          </a:ln>
        </p:spPr>
      </p:pic>
      <p:pic>
        <p:nvPicPr>
          <p:cNvPr id="10" name="Picture 9">
            <a:extLst>
              <a:ext uri="{FF2B5EF4-FFF2-40B4-BE49-F238E27FC236}">
                <a16:creationId xmlns:a16="http://schemas.microsoft.com/office/drawing/2014/main" id="{ACA76AC4-564D-47D9-6D75-D0096CC8AE17}"/>
              </a:ext>
            </a:extLst>
          </p:cNvPr>
          <p:cNvPicPr>
            <a:picLocks noChangeAspect="1"/>
          </p:cNvPicPr>
          <p:nvPr/>
        </p:nvPicPr>
        <p:blipFill>
          <a:blip r:embed="rId7"/>
          <a:stretch>
            <a:fillRect/>
          </a:stretch>
        </p:blipFill>
        <p:spPr>
          <a:xfrm>
            <a:off x="7212727" y="28892054"/>
            <a:ext cx="4572000" cy="3657600"/>
          </a:xfrm>
          <a:prstGeom prst="rect">
            <a:avLst/>
          </a:prstGeom>
          <a:ln w="127000">
            <a:solidFill>
              <a:srgbClr val="C00000"/>
            </a:solidFill>
          </a:ln>
        </p:spPr>
      </p:pic>
      <p:pic>
        <p:nvPicPr>
          <p:cNvPr id="13" name="Picture 12">
            <a:extLst>
              <a:ext uri="{FF2B5EF4-FFF2-40B4-BE49-F238E27FC236}">
                <a16:creationId xmlns:a16="http://schemas.microsoft.com/office/drawing/2014/main" id="{AEA99D61-9709-25CC-5DDA-40B8FE532A40}"/>
              </a:ext>
            </a:extLst>
          </p:cNvPr>
          <p:cNvPicPr>
            <a:picLocks noChangeAspect="1"/>
          </p:cNvPicPr>
          <p:nvPr/>
        </p:nvPicPr>
        <p:blipFill>
          <a:blip r:embed="rId8"/>
          <a:stretch>
            <a:fillRect/>
          </a:stretch>
        </p:blipFill>
        <p:spPr>
          <a:xfrm>
            <a:off x="1498382" y="28898379"/>
            <a:ext cx="4572000" cy="3657600"/>
          </a:xfrm>
          <a:prstGeom prst="rect">
            <a:avLst/>
          </a:prstGeom>
          <a:ln w="127000">
            <a:solidFill>
              <a:srgbClr val="00B050"/>
            </a:solidFill>
          </a:ln>
        </p:spPr>
      </p:pic>
      <p:sp>
        <p:nvSpPr>
          <p:cNvPr id="14" name="TextBox 13">
            <a:extLst>
              <a:ext uri="{FF2B5EF4-FFF2-40B4-BE49-F238E27FC236}">
                <a16:creationId xmlns:a16="http://schemas.microsoft.com/office/drawing/2014/main" id="{D1EDF286-7734-A2A2-2136-95587EE3233E}"/>
              </a:ext>
            </a:extLst>
          </p:cNvPr>
          <p:cNvSpPr txBox="1"/>
          <p:nvPr/>
        </p:nvSpPr>
        <p:spPr>
          <a:xfrm>
            <a:off x="13739821" y="9876292"/>
            <a:ext cx="16383000" cy="4524315"/>
          </a:xfrm>
          <a:prstGeom prst="rect">
            <a:avLst/>
          </a:prstGeom>
          <a:noFill/>
        </p:spPr>
        <p:txBody>
          <a:bodyPr wrap="square" rtlCol="0">
            <a:spAutoFit/>
          </a:bodyPr>
          <a:lstStyle/>
          <a:p>
            <a:r>
              <a:rPr lang="en-US" sz="3200" b="1" dirty="0">
                <a:latin typeface="Neue Haas Grotesk Text Pro" panose="020B0504020202020204" pitchFamily="34" charset="0"/>
                <a:cs typeface="Arial" panose="020B0604020202020204" pitchFamily="34" charset="0"/>
              </a:rPr>
              <a:t>Data Selection</a:t>
            </a:r>
          </a:p>
          <a:p>
            <a:pPr marL="514350" indent="-514350">
              <a:buFont typeface="+mj-lt"/>
              <a:buAutoNum type="arabicPeriod"/>
            </a:pPr>
            <a:r>
              <a:rPr lang="en-US" sz="3200" dirty="0" err="1">
                <a:latin typeface="Neue Haas Grotesk Text Pro" panose="020B0504020202020204" pitchFamily="34" charset="0"/>
                <a:cs typeface="Arial" panose="020B0604020202020204" pitchFamily="34" charset="0"/>
              </a:rPr>
              <a:t>Sss</a:t>
            </a:r>
            <a:endParaRPr lang="en-US" sz="3200" dirty="0">
              <a:latin typeface="Neue Haas Grotesk Text Pro" panose="020B0504020202020204" pitchFamily="34" charset="0"/>
              <a:cs typeface="Arial" panose="020B0604020202020204" pitchFamily="34" charset="0"/>
            </a:endParaRPr>
          </a:p>
          <a:p>
            <a:pPr marL="514350" indent="-514350">
              <a:buFont typeface="+mj-lt"/>
              <a:buAutoNum type="arabicPeriod"/>
            </a:pPr>
            <a:r>
              <a:rPr lang="en-US" sz="3200" dirty="0">
                <a:latin typeface="Neue Haas Grotesk Text Pro" panose="020B0504020202020204" pitchFamily="34" charset="0"/>
                <a:cs typeface="Arial" panose="020B0604020202020204" pitchFamily="34" charset="0"/>
              </a:rPr>
              <a:t>S</a:t>
            </a:r>
          </a:p>
          <a:p>
            <a:pPr marL="514350" indent="-514350">
              <a:buFont typeface="+mj-lt"/>
              <a:buAutoNum type="arabicPeriod"/>
            </a:pPr>
            <a:r>
              <a:rPr lang="en-US" sz="3200" dirty="0">
                <a:latin typeface="Neue Haas Grotesk Text Pro" panose="020B0504020202020204" pitchFamily="34" charset="0"/>
                <a:cs typeface="Arial" panose="020B0604020202020204" pitchFamily="34" charset="0"/>
              </a:rPr>
              <a:t>S</a:t>
            </a:r>
            <a:br>
              <a:rPr lang="en-US" sz="3200" dirty="0">
                <a:latin typeface="Neue Haas Grotesk Text Pro" panose="020B0504020202020204" pitchFamily="34" charset="0"/>
                <a:cs typeface="Arial" panose="020B0604020202020204" pitchFamily="34" charset="0"/>
              </a:rPr>
            </a:br>
            <a:endParaRPr lang="en-US" sz="3200" dirty="0">
              <a:latin typeface="Neue Haas Grotesk Text Pro" panose="020B0504020202020204" pitchFamily="34" charset="0"/>
              <a:cs typeface="Arial" panose="020B0604020202020204" pitchFamily="34" charset="0"/>
            </a:endParaRPr>
          </a:p>
          <a:p>
            <a:r>
              <a:rPr lang="en-US" sz="3200" b="1" dirty="0">
                <a:latin typeface="Neue Haas Grotesk Text Pro" panose="020B0504020202020204" pitchFamily="34" charset="0"/>
                <a:cs typeface="Arial" panose="020B0604020202020204" pitchFamily="34" charset="0"/>
              </a:rPr>
              <a:t>Data Normalizing? Manipulation?</a:t>
            </a:r>
          </a:p>
          <a:p>
            <a:pPr marL="514350" indent="-514350">
              <a:buFont typeface="+mj-lt"/>
              <a:buAutoNum type="arabicPeriod"/>
            </a:pPr>
            <a:r>
              <a:rPr lang="en-US" sz="3200" dirty="0" err="1">
                <a:latin typeface="Neue Haas Grotesk Text Pro" panose="020B0504020202020204" pitchFamily="34" charset="0"/>
                <a:cs typeface="Arial" panose="020B0604020202020204" pitchFamily="34" charset="0"/>
              </a:rPr>
              <a:t>Sss</a:t>
            </a:r>
            <a:endParaRPr lang="en-US" sz="3200" dirty="0">
              <a:latin typeface="Neue Haas Grotesk Text Pro" panose="020B0504020202020204" pitchFamily="34" charset="0"/>
              <a:cs typeface="Arial" panose="020B0604020202020204" pitchFamily="34" charset="0"/>
            </a:endParaRPr>
          </a:p>
          <a:p>
            <a:pPr marL="514350" indent="-514350">
              <a:buFont typeface="+mj-lt"/>
              <a:buAutoNum type="arabicPeriod"/>
            </a:pPr>
            <a:r>
              <a:rPr lang="en-US" sz="3200" dirty="0">
                <a:latin typeface="Neue Haas Grotesk Text Pro" panose="020B0504020202020204" pitchFamily="34" charset="0"/>
                <a:cs typeface="Arial" panose="020B0604020202020204" pitchFamily="34" charset="0"/>
              </a:rPr>
              <a:t>Ss</a:t>
            </a:r>
          </a:p>
          <a:p>
            <a:pPr marL="514350" indent="-514350">
              <a:buFont typeface="+mj-lt"/>
              <a:buAutoNum type="arabicPeriod"/>
            </a:pPr>
            <a:r>
              <a:rPr lang="en-US" sz="3200" dirty="0">
                <a:latin typeface="Neue Haas Grotesk Text Pro" panose="020B0504020202020204" pitchFamily="34" charset="0"/>
                <a:cs typeface="Arial" panose="020B0604020202020204" pitchFamily="34" charset="0"/>
              </a:rPr>
              <a:t>ss</a:t>
            </a:r>
          </a:p>
        </p:txBody>
      </p:sp>
      <p:pic>
        <p:nvPicPr>
          <p:cNvPr id="16" name="Picture 15">
            <a:extLst>
              <a:ext uri="{FF2B5EF4-FFF2-40B4-BE49-F238E27FC236}">
                <a16:creationId xmlns:a16="http://schemas.microsoft.com/office/drawing/2014/main" id="{16C1CD82-6E52-3A69-61D6-FA89E9EAD287}"/>
              </a:ext>
            </a:extLst>
          </p:cNvPr>
          <p:cNvPicPr>
            <a:picLocks noChangeAspect="1"/>
          </p:cNvPicPr>
          <p:nvPr/>
        </p:nvPicPr>
        <p:blipFill>
          <a:blip r:embed="rId9"/>
          <a:stretch>
            <a:fillRect/>
          </a:stretch>
        </p:blipFill>
        <p:spPr>
          <a:xfrm>
            <a:off x="27691646" y="25897846"/>
            <a:ext cx="8896181" cy="5271427"/>
          </a:xfrm>
          <a:prstGeom prst="rect">
            <a:avLst/>
          </a:prstGeom>
        </p:spPr>
      </p:pic>
      <p:pic>
        <p:nvPicPr>
          <p:cNvPr id="17" name="Picture 16">
            <a:extLst>
              <a:ext uri="{FF2B5EF4-FFF2-40B4-BE49-F238E27FC236}">
                <a16:creationId xmlns:a16="http://schemas.microsoft.com/office/drawing/2014/main" id="{D7C365CA-7988-D827-6EB7-B689586D6FB1}"/>
              </a:ext>
            </a:extLst>
          </p:cNvPr>
          <p:cNvPicPr>
            <a:picLocks noChangeAspect="1"/>
          </p:cNvPicPr>
          <p:nvPr/>
        </p:nvPicPr>
        <p:blipFill>
          <a:blip r:embed="rId10"/>
          <a:stretch>
            <a:fillRect/>
          </a:stretch>
        </p:blipFill>
        <p:spPr>
          <a:xfrm>
            <a:off x="38557199" y="10836961"/>
            <a:ext cx="11274626" cy="7372726"/>
          </a:xfrm>
          <a:prstGeom prst="rect">
            <a:avLst/>
          </a:prstGeom>
        </p:spPr>
      </p:pic>
      <p:pic>
        <p:nvPicPr>
          <p:cNvPr id="1040" name="Picture 16">
            <a:extLst>
              <a:ext uri="{FF2B5EF4-FFF2-40B4-BE49-F238E27FC236}">
                <a16:creationId xmlns:a16="http://schemas.microsoft.com/office/drawing/2014/main" id="{4585108E-EF25-46A2-A39D-EB3D6673073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327820" y="22878640"/>
            <a:ext cx="13363826" cy="87421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BA5B4378-0BD5-61C4-99EC-3EA44E4E3ABD}"/>
              </a:ext>
            </a:extLst>
          </p:cNvPr>
          <p:cNvPicPr>
            <a:picLocks noChangeAspect="1"/>
          </p:cNvPicPr>
          <p:nvPr/>
        </p:nvPicPr>
        <p:blipFill>
          <a:blip r:embed="rId12"/>
          <a:stretch>
            <a:fillRect/>
          </a:stretch>
        </p:blipFill>
        <p:spPr>
          <a:xfrm>
            <a:off x="24279694" y="11209517"/>
            <a:ext cx="13121444" cy="4231431"/>
          </a:xfrm>
          <a:prstGeom prst="rect">
            <a:avLst/>
          </a:prstGeom>
        </p:spPr>
      </p:pic>
      <p:pic>
        <p:nvPicPr>
          <p:cNvPr id="19" name="Picture 18">
            <a:extLst>
              <a:ext uri="{FF2B5EF4-FFF2-40B4-BE49-F238E27FC236}">
                <a16:creationId xmlns:a16="http://schemas.microsoft.com/office/drawing/2014/main" id="{FD5A43EE-D477-2D5F-9764-524BFC89B755}"/>
              </a:ext>
            </a:extLst>
          </p:cNvPr>
          <p:cNvPicPr>
            <a:picLocks noChangeAspect="1"/>
          </p:cNvPicPr>
          <p:nvPr/>
        </p:nvPicPr>
        <p:blipFill>
          <a:blip r:embed="rId13"/>
          <a:stretch>
            <a:fillRect/>
          </a:stretch>
        </p:blipFill>
        <p:spPr>
          <a:xfrm>
            <a:off x="29066682" y="16189408"/>
            <a:ext cx="6882402" cy="8848802"/>
          </a:xfrm>
          <a:prstGeom prst="rect">
            <a:avLst/>
          </a:prstGeom>
        </p:spPr>
      </p:pic>
    </p:spTree>
    <p:extLst>
      <p:ext uri="{BB962C8B-B14F-4D97-AF65-F5344CB8AC3E}">
        <p14:creationId xmlns:p14="http://schemas.microsoft.com/office/powerpoint/2010/main" val="2255089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793BF8D-56A9-8742-A19E-B035F074E712}"/>
              </a:ext>
            </a:extLst>
          </p:cNvPr>
          <p:cNvSpPr/>
          <p:nvPr/>
        </p:nvSpPr>
        <p:spPr>
          <a:xfrm>
            <a:off x="1371600" y="8229600"/>
            <a:ext cx="112395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Introduction</a:t>
            </a:r>
            <a:endParaRPr lang="en-US" sz="600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18A32700-8A5E-F14B-8B34-1C50AAF06B60}"/>
              </a:ext>
            </a:extLst>
          </p:cNvPr>
          <p:cNvSpPr txBox="1"/>
          <p:nvPr/>
        </p:nvSpPr>
        <p:spPr>
          <a:xfrm>
            <a:off x="1371600" y="10091058"/>
            <a:ext cx="11239500" cy="6986528"/>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Imintem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itius</a:t>
            </a:r>
            <a:r>
              <a:rPr lang="en-US" sz="3200" dirty="0">
                <a:latin typeface="Arial" panose="020B0604020202020204" pitchFamily="34" charset="0"/>
                <a:cs typeface="Arial" panose="020B0604020202020204" pitchFamily="34" charset="0"/>
              </a:rPr>
              <a:t>, nus id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animus </a:t>
            </a:r>
            <a:r>
              <a:rPr lang="en-US" sz="3200" dirty="0" err="1">
                <a:latin typeface="Arial" panose="020B0604020202020204" pitchFamily="34" charset="0"/>
                <a:cs typeface="Arial" panose="020B0604020202020204" pitchFamily="34" charset="0"/>
              </a:rPr>
              <a:t>auda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platust</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imin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perovitasped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eume</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dolupit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bea</a:t>
            </a:r>
            <a:r>
              <a:rPr lang="en-US" sz="3200" dirty="0">
                <a:latin typeface="Arial" panose="020B0604020202020204" pitchFamily="34" charset="0"/>
                <a:cs typeface="Arial" panose="020B0604020202020204" pitchFamily="34" charset="0"/>
              </a:rPr>
              <a:t> natis </a:t>
            </a:r>
            <a:r>
              <a:rPr lang="en-US" sz="3200" dirty="0" err="1">
                <a:latin typeface="Arial" panose="020B0604020202020204" pitchFamily="34" charset="0"/>
                <a:cs typeface="Arial" panose="020B0604020202020204" pitchFamily="34" charset="0"/>
              </a:rPr>
              <a:t>dolupta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simperiae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nate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ulparis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magnieniam</a:t>
            </a:r>
            <a:r>
              <a:rPr lang="en-US" sz="3200" dirty="0">
                <a:latin typeface="Arial" panose="020B0604020202020204" pitchFamily="34" charset="0"/>
                <a:cs typeface="Arial" panose="020B0604020202020204" pitchFamily="34" charset="0"/>
              </a:rPr>
              <a:t>, to </a:t>
            </a:r>
            <a:r>
              <a:rPr lang="en-US" sz="3200" dirty="0" err="1">
                <a:latin typeface="Arial" panose="020B0604020202020204" pitchFamily="34" charset="0"/>
                <a:cs typeface="Arial" panose="020B0604020202020204" pitchFamily="34" charset="0"/>
              </a:rPr>
              <a:t>intotatur</a:t>
            </a:r>
            <a:r>
              <a:rPr lang="en-US" sz="3200" dirty="0">
                <a:latin typeface="Arial" panose="020B0604020202020204" pitchFamily="34" charset="0"/>
                <a:cs typeface="Arial" panose="020B0604020202020204" pitchFamily="34" charset="0"/>
              </a:rPr>
              <a:t>?</a:t>
            </a:r>
          </a:p>
          <a:p>
            <a:r>
              <a:rPr lang="en-US" sz="3200" dirty="0" err="1">
                <a:latin typeface="Arial" panose="020B0604020202020204" pitchFamily="34" charset="0"/>
                <a:cs typeface="Arial" panose="020B0604020202020204" pitchFamily="34" charset="0"/>
              </a:rPr>
              <a:t>Sunto</a:t>
            </a:r>
            <a:r>
              <a:rPr lang="en-US" sz="3200" dirty="0">
                <a:latin typeface="Arial" panose="020B0604020202020204" pitchFamily="34" charset="0"/>
                <a:cs typeface="Arial" panose="020B0604020202020204" pitchFamily="34" charset="0"/>
              </a:rPr>
              <a:t> into </a:t>
            </a:r>
            <a:r>
              <a:rPr lang="en-US" sz="3200" dirty="0" err="1">
                <a:latin typeface="Arial" panose="020B0604020202020204" pitchFamily="34" charset="0"/>
                <a:cs typeface="Arial" panose="020B0604020202020204" pitchFamily="34" charset="0"/>
              </a:rPr>
              <a:t>temperi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aturerum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identio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nsectatem</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dolorum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vendus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quodis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reria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volupienis</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posto</a:t>
            </a:r>
            <a:r>
              <a:rPr lang="en-US" sz="3200" dirty="0">
                <a:latin typeface="Arial" panose="020B0604020202020204" pitchFamily="34" charset="0"/>
                <a:cs typeface="Arial" panose="020B0604020202020204" pitchFamily="34" charset="0"/>
              </a:rPr>
              <a:t> dolor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debit </a:t>
            </a:r>
            <a:r>
              <a:rPr lang="en-US" sz="3200" dirty="0" err="1">
                <a:latin typeface="Arial" panose="020B0604020202020204" pitchFamily="34" charset="0"/>
                <a:cs typeface="Arial" panose="020B0604020202020204" pitchFamily="34" charset="0"/>
              </a:rPr>
              <a:t>experumet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id </a:t>
            </a:r>
            <a:r>
              <a:rPr lang="en-US" sz="3200" dirty="0" err="1">
                <a:latin typeface="Arial" panose="020B0604020202020204" pitchFamily="34" charset="0"/>
                <a:cs typeface="Arial" panose="020B0604020202020204" pitchFamily="34" charset="0"/>
              </a:rPr>
              <a:t>molorrum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volorioraes</a:t>
            </a:r>
            <a:r>
              <a:rPr lang="en-US" sz="3200" dirty="0">
                <a:latin typeface="Arial" panose="020B0604020202020204" pitchFamily="34" charset="0"/>
                <a:cs typeface="Arial" panose="020B0604020202020204" pitchFamily="34" charset="0"/>
              </a:rPr>
              <a:t> alit, que </a:t>
            </a:r>
            <a:r>
              <a:rPr lang="en-US" sz="3200" dirty="0" err="1">
                <a:latin typeface="Arial" panose="020B0604020202020204" pitchFamily="34" charset="0"/>
                <a:cs typeface="Arial" panose="020B0604020202020204" pitchFamily="34" charset="0"/>
              </a:rPr>
              <a:t>plitati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onemporro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entorio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rumendi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simenimus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mossimus</a:t>
            </a:r>
            <a:r>
              <a:rPr lang="en-US" sz="3200" dirty="0">
                <a:latin typeface="Arial" panose="020B0604020202020204" pitchFamily="34" charset="0"/>
                <a:cs typeface="Arial" panose="020B0604020202020204" pitchFamily="34" charset="0"/>
              </a:rPr>
              <a:t> re </a:t>
            </a:r>
            <a:r>
              <a:rPr lang="en-US" sz="3200" dirty="0" err="1">
                <a:latin typeface="Arial" panose="020B0604020202020204" pitchFamily="34" charset="0"/>
                <a:cs typeface="Arial" panose="020B0604020202020204" pitchFamily="34" charset="0"/>
              </a:rPr>
              <a:t>officit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officae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volorem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optae</a:t>
            </a:r>
            <a:r>
              <a:rPr lang="en-US" sz="3200" dirty="0">
                <a:latin typeface="Arial" panose="020B0604020202020204" pitchFamily="34" charset="0"/>
                <a:cs typeface="Arial" panose="020B0604020202020204" pitchFamily="34" charset="0"/>
              </a:rPr>
              <a:t>. Ut </a:t>
            </a:r>
            <a:r>
              <a:rPr lang="en-US" sz="3200" dirty="0" err="1">
                <a:latin typeface="Arial" panose="020B0604020202020204" pitchFamily="34" charset="0"/>
                <a:cs typeface="Arial" panose="020B0604020202020204" pitchFamily="34" charset="0"/>
              </a:rPr>
              <a:t>ipsam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sitiandi</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ipicien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debisimus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doluptatius</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As </a:t>
            </a:r>
            <a:r>
              <a:rPr lang="en-US" sz="3200" dirty="0" err="1">
                <a:latin typeface="Arial" panose="020B0604020202020204" pitchFamily="34" charset="0"/>
                <a:cs typeface="Arial" panose="020B0604020202020204" pitchFamily="34" charset="0"/>
              </a:rPr>
              <a:t>verepe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sectis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enda</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incto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delectet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eaque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ndanimus</a:t>
            </a:r>
            <a:r>
              <a:rPr lang="en-US" sz="3200" dirty="0">
                <a:latin typeface="Arial" panose="020B0604020202020204" pitchFamily="34" charset="0"/>
                <a:cs typeface="Arial" panose="020B0604020202020204" pitchFamily="34" charset="0"/>
              </a:rPr>
              <a:t>, sin </a:t>
            </a:r>
            <a:r>
              <a:rPr lang="en-US" sz="3200" dirty="0" err="1">
                <a:latin typeface="Arial" panose="020B0604020202020204" pitchFamily="34" charset="0"/>
                <a:cs typeface="Arial" panose="020B0604020202020204" pitchFamily="34" charset="0"/>
              </a:rPr>
              <a:t>cori</a:t>
            </a:r>
            <a:r>
              <a:rPr lang="en-US" sz="3200" dirty="0">
                <a:latin typeface="Arial" panose="020B0604020202020204" pitchFamily="34" charset="0"/>
                <a:cs typeface="Arial" panose="020B0604020202020204" pitchFamily="34" charset="0"/>
              </a:rPr>
              <a:t> rem id </a:t>
            </a:r>
            <a:r>
              <a:rPr lang="en-US" sz="3200" dirty="0" err="1">
                <a:latin typeface="Arial" panose="020B0604020202020204" pitchFamily="34" charset="0"/>
                <a:cs typeface="Arial" panose="020B0604020202020204" pitchFamily="34" charset="0"/>
              </a:rPr>
              <a:t>maximillut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hari</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enduci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idunt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corecta</a:t>
            </a:r>
            <a:endParaRPr lang="en-US" sz="3200"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AED851E9-E51A-ED49-A61B-057C0BBBC14E}"/>
              </a:ext>
            </a:extLst>
          </p:cNvPr>
          <p:cNvSpPr/>
          <p:nvPr/>
        </p:nvSpPr>
        <p:spPr>
          <a:xfrm>
            <a:off x="1371600" y="18272156"/>
            <a:ext cx="112395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Research Goal</a:t>
            </a:r>
            <a:endParaRPr lang="en-US" sz="60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C749BD8B-14BE-2241-A82B-B42560239818}"/>
              </a:ext>
            </a:extLst>
          </p:cNvPr>
          <p:cNvSpPr txBox="1"/>
          <p:nvPr/>
        </p:nvSpPr>
        <p:spPr>
          <a:xfrm>
            <a:off x="1371600" y="20133614"/>
            <a:ext cx="11239500" cy="255454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Ugiatempore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evenis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earchitiam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susdam</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asimin</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quissequam</a:t>
            </a:r>
            <a:r>
              <a:rPr lang="en-US" sz="3200" dirty="0">
                <a:latin typeface="Arial" panose="020B0604020202020204" pitchFamily="34" charset="0"/>
                <a:cs typeface="Arial" panose="020B0604020202020204" pitchFamily="34" charset="0"/>
              </a:rPr>
              <a:t> la </a:t>
            </a:r>
            <a:r>
              <a:rPr lang="en-US" sz="3200" dirty="0" err="1">
                <a:latin typeface="Arial" panose="020B0604020202020204" pitchFamily="34" charset="0"/>
                <a:cs typeface="Arial" panose="020B0604020202020204" pitchFamily="34" charset="0"/>
              </a:rPr>
              <a:t>ni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ipsunt</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Ditat que a </a:t>
            </a:r>
            <a:r>
              <a:rPr lang="en-US" sz="3200" dirty="0" err="1">
                <a:latin typeface="Arial" panose="020B0604020202020204" pitchFamily="34" charset="0"/>
                <a:cs typeface="Arial" panose="020B0604020202020204" pitchFamily="34" charset="0"/>
              </a:rPr>
              <a:t>quibus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apienda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versper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feriti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delia</a:t>
            </a:r>
            <a:r>
              <a:rPr lang="en-US" sz="3200" dirty="0">
                <a:latin typeface="Arial" panose="020B0604020202020204" pitchFamily="34" charset="0"/>
                <a:cs typeface="Arial" panose="020B0604020202020204" pitchFamily="34" charset="0"/>
              </a:rPr>
              <a:t> pa </a:t>
            </a:r>
            <a:r>
              <a:rPr lang="en-US" sz="3200" dirty="0" err="1">
                <a:latin typeface="Arial" panose="020B0604020202020204" pitchFamily="34" charset="0"/>
                <a:cs typeface="Arial" panose="020B0604020202020204" pitchFamily="34" charset="0"/>
              </a:rPr>
              <a:t>dolo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quamus</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endellu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pisquia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aditatur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audam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earupid</a:t>
            </a:r>
            <a:r>
              <a:rPr lang="en-US" sz="3200" dirty="0">
                <a:latin typeface="Arial" panose="020B0604020202020204" pitchFamily="34" charset="0"/>
                <a:cs typeface="Arial" panose="020B0604020202020204" pitchFamily="34" charset="0"/>
              </a:rPr>
              <a:t> quo</a:t>
            </a:r>
          </a:p>
        </p:txBody>
      </p:sp>
      <p:sp>
        <p:nvSpPr>
          <p:cNvPr id="32" name="Rectangle 31">
            <a:extLst>
              <a:ext uri="{FF2B5EF4-FFF2-40B4-BE49-F238E27FC236}">
                <a16:creationId xmlns:a16="http://schemas.microsoft.com/office/drawing/2014/main" id="{5553E91D-E68F-C54B-92D9-D0562FA74226}"/>
              </a:ext>
            </a:extLst>
          </p:cNvPr>
          <p:cNvSpPr/>
          <p:nvPr/>
        </p:nvSpPr>
        <p:spPr>
          <a:xfrm>
            <a:off x="1371600" y="23460528"/>
            <a:ext cx="112395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Methods</a:t>
            </a:r>
          </a:p>
        </p:txBody>
      </p:sp>
      <p:sp>
        <p:nvSpPr>
          <p:cNvPr id="34" name="Rectangle 33">
            <a:extLst>
              <a:ext uri="{FF2B5EF4-FFF2-40B4-BE49-F238E27FC236}">
                <a16:creationId xmlns:a16="http://schemas.microsoft.com/office/drawing/2014/main" id="{BF1332FF-D8B3-0B41-96D8-0E173A70837B}"/>
              </a:ext>
            </a:extLst>
          </p:cNvPr>
          <p:cNvSpPr/>
          <p:nvPr/>
        </p:nvSpPr>
        <p:spPr>
          <a:xfrm>
            <a:off x="13754100" y="8229600"/>
            <a:ext cx="236601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Figures and Results</a:t>
            </a:r>
            <a:endParaRPr lang="en-US" sz="6000" dirty="0">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21B3CADE-3DDC-5C46-9768-F309F35EA439}"/>
              </a:ext>
            </a:extLst>
          </p:cNvPr>
          <p:cNvSpPr/>
          <p:nvPr/>
        </p:nvSpPr>
        <p:spPr>
          <a:xfrm>
            <a:off x="38557200" y="8229600"/>
            <a:ext cx="112776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Conclusion</a:t>
            </a:r>
            <a:endParaRPr lang="en-US" sz="6000"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4B5464B4-DE44-1A4C-8304-7A19C54B2B9B}"/>
              </a:ext>
            </a:extLst>
          </p:cNvPr>
          <p:cNvSpPr/>
          <p:nvPr/>
        </p:nvSpPr>
        <p:spPr>
          <a:xfrm>
            <a:off x="38557200" y="23460528"/>
            <a:ext cx="112776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Acknowledgments</a:t>
            </a:r>
            <a:endParaRPr lang="en-US" sz="60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9EC33640-EEE9-834D-A841-8A6950BBE04A}"/>
              </a:ext>
            </a:extLst>
          </p:cNvPr>
          <p:cNvSpPr txBox="1"/>
          <p:nvPr/>
        </p:nvSpPr>
        <p:spPr>
          <a:xfrm>
            <a:off x="38557200" y="25321986"/>
            <a:ext cx="11277600" cy="3539430"/>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r>
              <a:rPr lang="en-US" sz="3200" dirty="0">
                <a:latin typeface="Arial" panose="020B0604020202020204" pitchFamily="34" charset="0"/>
                <a:cs typeface="Arial" panose="020B0604020202020204" pitchFamily="34" charset="0"/>
              </a:rPr>
              <a:t> hit lam </a:t>
            </a:r>
            <a:r>
              <a:rPr lang="en-US" sz="3200" dirty="0" err="1">
                <a:latin typeface="Arial" panose="020B0604020202020204" pitchFamily="34" charset="0"/>
                <a:cs typeface="Arial" panose="020B0604020202020204" pitchFamily="34" charset="0"/>
              </a:rPr>
              <a:t>eicias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modio</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nisin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pediam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accaborit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corehen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dendae</a:t>
            </a:r>
            <a:r>
              <a:rPr lang="en-US" sz="3200" dirty="0">
                <a:latin typeface="Arial" panose="020B0604020202020204" pitchFamily="34" charset="0"/>
                <a:cs typeface="Arial" panose="020B0604020202020204" pitchFamily="34" charset="0"/>
              </a:rPr>
              <a:t> nonet </a:t>
            </a:r>
            <a:r>
              <a:rPr lang="en-US" sz="3200" dirty="0" err="1">
                <a:latin typeface="Arial" panose="020B0604020202020204" pitchFamily="34" charset="0"/>
                <a:cs typeface="Arial" panose="020B0604020202020204" pitchFamily="34" charset="0"/>
              </a:rPr>
              <a:t>eliquam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aperorepe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autatem</a:t>
            </a:r>
            <a:endParaRPr lang="en-US" sz="3200" dirty="0">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96AC576E-DF67-1346-8B23-A276FB195AF9}"/>
              </a:ext>
            </a:extLst>
          </p:cNvPr>
          <p:cNvSpPr/>
          <p:nvPr/>
        </p:nvSpPr>
        <p:spPr>
          <a:xfrm>
            <a:off x="38557200" y="30013728"/>
            <a:ext cx="112776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References</a:t>
            </a:r>
            <a:endParaRPr lang="en-US" sz="6000"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D3B14DD9-B7DC-9649-93B5-3E6B59AB53A6}"/>
              </a:ext>
            </a:extLst>
          </p:cNvPr>
          <p:cNvSpPr txBox="1"/>
          <p:nvPr/>
        </p:nvSpPr>
        <p:spPr>
          <a:xfrm>
            <a:off x="38557200" y="31875186"/>
            <a:ext cx="11277600" cy="3539430"/>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r>
              <a:rPr lang="en-US" sz="3200" dirty="0">
                <a:latin typeface="Arial" panose="020B0604020202020204" pitchFamily="34" charset="0"/>
                <a:cs typeface="Arial" panose="020B0604020202020204" pitchFamily="34" charset="0"/>
              </a:rPr>
              <a:t> hit lam </a:t>
            </a:r>
            <a:r>
              <a:rPr lang="en-US" sz="3200" dirty="0" err="1">
                <a:latin typeface="Arial" panose="020B0604020202020204" pitchFamily="34" charset="0"/>
                <a:cs typeface="Arial" panose="020B0604020202020204" pitchFamily="34" charset="0"/>
              </a:rPr>
              <a:t>eicias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modio</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nisin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pediam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accaborit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corehen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dendae</a:t>
            </a:r>
            <a:r>
              <a:rPr lang="en-US" sz="3200" dirty="0">
                <a:latin typeface="Arial" panose="020B0604020202020204" pitchFamily="34" charset="0"/>
                <a:cs typeface="Arial" panose="020B0604020202020204" pitchFamily="34" charset="0"/>
              </a:rPr>
              <a:t> nonet </a:t>
            </a:r>
            <a:r>
              <a:rPr lang="en-US" sz="3200" dirty="0" err="1">
                <a:latin typeface="Arial" panose="020B0604020202020204" pitchFamily="34" charset="0"/>
                <a:cs typeface="Arial" panose="020B0604020202020204" pitchFamily="34" charset="0"/>
              </a:rPr>
              <a:t>eliquam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aperorepe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autatem</a:t>
            </a:r>
            <a:r>
              <a:rPr lang="en-US" sz="3200" dirty="0">
                <a:latin typeface="Arial" panose="020B0604020202020204" pitchFamily="34" charset="0"/>
                <a:cs typeface="Arial" panose="020B0604020202020204" pitchFamily="34" charset="0"/>
              </a:rPr>
              <a:t> voles </a:t>
            </a:r>
            <a:r>
              <a:rPr lang="en-US" sz="3200" dirty="0" err="1">
                <a:latin typeface="Arial" panose="020B0604020202020204" pitchFamily="34" charset="0"/>
                <a:cs typeface="Arial" panose="020B0604020202020204" pitchFamily="34" charset="0"/>
              </a:rPr>
              <a:t>int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odic</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dolorrum</a:t>
            </a:r>
            <a:r>
              <a:rPr lang="en-US" sz="3200" dirty="0">
                <a:latin typeface="Arial" panose="020B0604020202020204" pitchFamily="34" charset="0"/>
                <a:cs typeface="Arial" panose="020B0604020202020204" pitchFamily="34" charset="0"/>
              </a:rPr>
              <a:t> que cores </a:t>
            </a:r>
            <a:r>
              <a:rPr lang="en-US" sz="3200" dirty="0" err="1">
                <a:latin typeface="Arial" panose="020B0604020202020204" pitchFamily="34" charset="0"/>
                <a:cs typeface="Arial" panose="020B0604020202020204" pitchFamily="34" charset="0"/>
              </a:rPr>
              <a:t>doluptaturi</a:t>
            </a:r>
            <a:endParaRPr lang="en-US" sz="3200"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B266D283-D8CA-9E4E-85D8-D98880B0BA61}"/>
              </a:ext>
            </a:extLst>
          </p:cNvPr>
          <p:cNvSpPr txBox="1"/>
          <p:nvPr/>
        </p:nvSpPr>
        <p:spPr>
          <a:xfrm>
            <a:off x="1371600" y="25321986"/>
            <a:ext cx="11239500" cy="3046988"/>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Ga. </a:t>
            </a:r>
            <a:r>
              <a:rPr lang="en-US" sz="3200" dirty="0" err="1">
                <a:latin typeface="Arial" panose="020B0604020202020204" pitchFamily="34" charset="0"/>
                <a:cs typeface="Arial" panose="020B0604020202020204" pitchFamily="34" charset="0"/>
              </a:rPr>
              <a:t>Oviduntusam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exerum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fugitat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quae</a:t>
            </a:r>
            <a:r>
              <a:rPr lang="en-US" sz="3200" dirty="0">
                <a:latin typeface="Arial" panose="020B0604020202020204" pitchFamily="34" charset="0"/>
                <a:cs typeface="Arial" panose="020B0604020202020204" pitchFamily="34" charset="0"/>
              </a:rPr>
              <a:t> el </a:t>
            </a:r>
            <a:r>
              <a:rPr lang="en-US" sz="3200" dirty="0" err="1">
                <a:latin typeface="Arial" panose="020B0604020202020204" pitchFamily="34" charset="0"/>
                <a:cs typeface="Arial" panose="020B0604020202020204" pitchFamily="34" charset="0"/>
              </a:rPr>
              <a:t>exersperum</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corum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sitas</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officiat</a:t>
            </a:r>
            <a:r>
              <a:rPr lang="en-US" sz="3200" dirty="0">
                <a:latin typeface="Arial" panose="020B0604020202020204" pitchFamily="34" charset="0"/>
                <a:cs typeface="Arial" panose="020B0604020202020204" pitchFamily="34" charset="0"/>
              </a:rPr>
              <a:t> am el </a:t>
            </a:r>
            <a:r>
              <a:rPr lang="en-US" sz="3200" dirty="0" err="1">
                <a:latin typeface="Arial" panose="020B0604020202020204" pitchFamily="34" charset="0"/>
                <a:cs typeface="Arial" panose="020B0604020202020204" pitchFamily="34" charset="0"/>
              </a:rPr>
              <a:t>inust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dunt</a:t>
            </a:r>
            <a:r>
              <a:rPr lang="en-US" sz="3200" dirty="0">
                <a:latin typeface="Arial" panose="020B0604020202020204" pitchFamily="34" charset="0"/>
                <a:cs typeface="Arial" panose="020B0604020202020204" pitchFamily="34" charset="0"/>
              </a:rPr>
              <a:t> mint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mintis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maxim </a:t>
            </a:r>
            <a:r>
              <a:rPr lang="en-US" sz="3200" dirty="0" err="1">
                <a:latin typeface="Arial" panose="020B0604020202020204" pitchFamily="34" charset="0"/>
                <a:cs typeface="Arial" panose="020B0604020202020204" pitchFamily="34" charset="0"/>
              </a:rPr>
              <a:t>dolupiet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aborem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explitatur</a:t>
            </a:r>
            <a:r>
              <a:rPr lang="en-US" sz="3200" dirty="0">
                <a:latin typeface="Arial" panose="020B0604020202020204" pitchFamily="34" charset="0"/>
                <a:cs typeface="Arial" panose="020B0604020202020204" pitchFamily="34" charset="0"/>
              </a:rPr>
              <a:t> sum </a:t>
            </a:r>
            <a:r>
              <a:rPr lang="en-US" sz="3200" dirty="0" err="1">
                <a:latin typeface="Arial" panose="020B0604020202020204" pitchFamily="34" charset="0"/>
                <a:cs typeface="Arial" panose="020B0604020202020204" pitchFamily="34" charset="0"/>
              </a:rPr>
              <a:t>venihit</a:t>
            </a:r>
            <a:r>
              <a:rPr lang="en-US" sz="3200" dirty="0">
                <a:latin typeface="Arial" panose="020B0604020202020204" pitchFamily="34" charset="0"/>
                <a:cs typeface="Arial" panose="020B0604020202020204" pitchFamily="34" charset="0"/>
              </a:rPr>
              <a:t> quo con </a:t>
            </a:r>
            <a:r>
              <a:rPr lang="en-US" sz="3200" dirty="0" err="1">
                <a:latin typeface="Arial" panose="020B0604020202020204" pitchFamily="34" charset="0"/>
                <a:cs typeface="Arial" panose="020B0604020202020204" pitchFamily="34" charset="0"/>
              </a:rPr>
              <a:t>cusda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conessunt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nullitae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porunto</a:t>
            </a:r>
            <a:r>
              <a:rPr lang="en-US" sz="3200" dirty="0">
                <a:latin typeface="Arial" panose="020B0604020202020204" pitchFamily="34" charset="0"/>
                <a:cs typeface="Arial" panose="020B0604020202020204" pitchFamily="34" charset="0"/>
              </a:rPr>
              <a:t> mod </a:t>
            </a:r>
            <a:r>
              <a:rPr lang="en-US" sz="3200" dirty="0" err="1">
                <a:latin typeface="Arial" panose="020B0604020202020204" pitchFamily="34" charset="0"/>
                <a:cs typeface="Arial" panose="020B0604020202020204" pitchFamily="34" charset="0"/>
              </a:rPr>
              <a:t>maiorio</a:t>
            </a:r>
            <a:r>
              <a:rPr lang="en-US" sz="3200" dirty="0">
                <a:latin typeface="Arial" panose="020B0604020202020204" pitchFamily="34" charset="0"/>
                <a:cs typeface="Arial" panose="020B0604020202020204" pitchFamily="34" charset="0"/>
              </a:rPr>
              <a:t> ex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a:t>
            </a:r>
            <a:endParaRPr lang="en-US" sz="3200" dirty="0">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58172F54-FDD4-DE4C-9157-4E60CC3E76D7}"/>
              </a:ext>
            </a:extLst>
          </p:cNvPr>
          <p:cNvSpPr txBox="1"/>
          <p:nvPr/>
        </p:nvSpPr>
        <p:spPr>
          <a:xfrm>
            <a:off x="38557200" y="19702879"/>
            <a:ext cx="11277598" cy="255454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endParaRPr lang="en-US" sz="3200" dirty="0">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108C3BE2-8C76-0A4E-8404-CB1DECC96F14}"/>
              </a:ext>
            </a:extLst>
          </p:cNvPr>
          <p:cNvSpPr/>
          <p:nvPr/>
        </p:nvSpPr>
        <p:spPr>
          <a:xfrm>
            <a:off x="13754100" y="30013728"/>
            <a:ext cx="23660100" cy="701947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49" name="TextBox 48">
            <a:extLst>
              <a:ext uri="{FF2B5EF4-FFF2-40B4-BE49-F238E27FC236}">
                <a16:creationId xmlns:a16="http://schemas.microsoft.com/office/drawing/2014/main" id="{EC54CC39-07B7-8C4C-8757-354D483444A0}"/>
              </a:ext>
            </a:extLst>
          </p:cNvPr>
          <p:cNvSpPr txBox="1"/>
          <p:nvPr/>
        </p:nvSpPr>
        <p:spPr>
          <a:xfrm>
            <a:off x="13754100" y="24996970"/>
            <a:ext cx="23660100" cy="452431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Imintem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itius</a:t>
            </a:r>
            <a:r>
              <a:rPr lang="en-US" sz="3200" dirty="0">
                <a:latin typeface="Arial" panose="020B0604020202020204" pitchFamily="34" charset="0"/>
                <a:cs typeface="Arial" panose="020B0604020202020204" pitchFamily="34" charset="0"/>
              </a:rPr>
              <a:t>, nus id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animus </a:t>
            </a:r>
            <a:r>
              <a:rPr lang="en-US" sz="3200" dirty="0" err="1">
                <a:latin typeface="Arial" panose="020B0604020202020204" pitchFamily="34" charset="0"/>
                <a:cs typeface="Arial" panose="020B0604020202020204" pitchFamily="34" charset="0"/>
              </a:rPr>
              <a:t>auda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platust</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imin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perovitasped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eume</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dolupit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bea</a:t>
            </a:r>
            <a:r>
              <a:rPr lang="en-US" sz="3200" dirty="0">
                <a:latin typeface="Arial" panose="020B0604020202020204" pitchFamily="34" charset="0"/>
                <a:cs typeface="Arial" panose="020B0604020202020204" pitchFamily="34" charset="0"/>
              </a:rPr>
              <a:t> natis </a:t>
            </a:r>
            <a:r>
              <a:rPr lang="en-US" sz="3200" dirty="0" err="1">
                <a:latin typeface="Arial" panose="020B0604020202020204" pitchFamily="34" charset="0"/>
                <a:cs typeface="Arial" panose="020B0604020202020204" pitchFamily="34" charset="0"/>
              </a:rPr>
              <a:t>dolupta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simperiae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nate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ulparis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magnieniam</a:t>
            </a:r>
            <a:r>
              <a:rPr lang="en-US" sz="3200" dirty="0">
                <a:latin typeface="Arial" panose="020B0604020202020204" pitchFamily="34" charset="0"/>
                <a:cs typeface="Arial" panose="020B0604020202020204" pitchFamily="34" charset="0"/>
              </a:rPr>
              <a:t>, to </a:t>
            </a:r>
            <a:r>
              <a:rPr lang="en-US" sz="3200" dirty="0" err="1">
                <a:latin typeface="Arial" panose="020B0604020202020204" pitchFamily="34" charset="0"/>
                <a:cs typeface="Arial" panose="020B0604020202020204" pitchFamily="34" charset="0"/>
              </a:rPr>
              <a:t>intotatur</a:t>
            </a:r>
            <a:r>
              <a:rPr lang="en-US" sz="3200" dirty="0">
                <a:latin typeface="Arial" panose="020B0604020202020204" pitchFamily="34" charset="0"/>
                <a:cs typeface="Arial" panose="020B0604020202020204" pitchFamily="34" charset="0"/>
              </a:rPr>
              <a:t>?</a:t>
            </a:r>
          </a:p>
          <a:p>
            <a:r>
              <a:rPr lang="en-US" sz="3200" dirty="0" err="1">
                <a:latin typeface="Arial" panose="020B0604020202020204" pitchFamily="34" charset="0"/>
                <a:cs typeface="Arial" panose="020B0604020202020204" pitchFamily="34" charset="0"/>
              </a:rPr>
              <a:t>Sunto</a:t>
            </a:r>
            <a:r>
              <a:rPr lang="en-US" sz="3200" dirty="0">
                <a:latin typeface="Arial" panose="020B0604020202020204" pitchFamily="34" charset="0"/>
                <a:cs typeface="Arial" panose="020B0604020202020204" pitchFamily="34" charset="0"/>
              </a:rPr>
              <a:t> into </a:t>
            </a:r>
            <a:r>
              <a:rPr lang="en-US" sz="3200" dirty="0" err="1">
                <a:latin typeface="Arial" panose="020B0604020202020204" pitchFamily="34" charset="0"/>
                <a:cs typeface="Arial" panose="020B0604020202020204" pitchFamily="34" charset="0"/>
              </a:rPr>
              <a:t>temperi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aturerum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identio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nsectatem</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dolorum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vendus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quodis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reria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volupienis</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posto</a:t>
            </a:r>
            <a:r>
              <a:rPr lang="en-US" sz="3200" dirty="0">
                <a:latin typeface="Arial" panose="020B0604020202020204" pitchFamily="34" charset="0"/>
                <a:cs typeface="Arial" panose="020B0604020202020204" pitchFamily="34" charset="0"/>
              </a:rPr>
              <a:t> dolor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debit </a:t>
            </a:r>
            <a:r>
              <a:rPr lang="en-US" sz="3200" dirty="0" err="1">
                <a:latin typeface="Arial" panose="020B0604020202020204" pitchFamily="34" charset="0"/>
                <a:cs typeface="Arial" panose="020B0604020202020204" pitchFamily="34" charset="0"/>
              </a:rPr>
              <a:t>experumet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id </a:t>
            </a:r>
            <a:r>
              <a:rPr lang="en-US" sz="3200" dirty="0" err="1">
                <a:latin typeface="Arial" panose="020B0604020202020204" pitchFamily="34" charset="0"/>
                <a:cs typeface="Arial" panose="020B0604020202020204" pitchFamily="34" charset="0"/>
              </a:rPr>
              <a:t>molorrum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volorioraes</a:t>
            </a:r>
            <a:r>
              <a:rPr lang="en-US" sz="3200" dirty="0">
                <a:latin typeface="Arial" panose="020B0604020202020204" pitchFamily="34" charset="0"/>
                <a:cs typeface="Arial" panose="020B0604020202020204" pitchFamily="34" charset="0"/>
              </a:rPr>
              <a:t> alit, que </a:t>
            </a:r>
            <a:r>
              <a:rPr lang="en-US" sz="3200" dirty="0" err="1">
                <a:latin typeface="Arial" panose="020B0604020202020204" pitchFamily="34" charset="0"/>
                <a:cs typeface="Arial" panose="020B0604020202020204" pitchFamily="34" charset="0"/>
              </a:rPr>
              <a:t>plitati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onemporro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entorio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rumendi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simenimus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mossimus</a:t>
            </a:r>
            <a:r>
              <a:rPr lang="en-US" sz="3200" dirty="0">
                <a:latin typeface="Arial" panose="020B0604020202020204" pitchFamily="34" charset="0"/>
                <a:cs typeface="Arial" panose="020B0604020202020204" pitchFamily="34" charset="0"/>
              </a:rPr>
              <a:t> re </a:t>
            </a:r>
            <a:r>
              <a:rPr lang="en-US" sz="3200" dirty="0" err="1">
                <a:latin typeface="Arial" panose="020B0604020202020204" pitchFamily="34" charset="0"/>
                <a:cs typeface="Arial" panose="020B0604020202020204" pitchFamily="34" charset="0"/>
              </a:rPr>
              <a:t>officit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officae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volorem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optae</a:t>
            </a:r>
            <a:r>
              <a:rPr lang="en-US" sz="3200" dirty="0">
                <a:latin typeface="Arial" panose="020B0604020202020204" pitchFamily="34" charset="0"/>
                <a:cs typeface="Arial" panose="020B0604020202020204" pitchFamily="34" charset="0"/>
              </a:rPr>
              <a:t>. Ut </a:t>
            </a:r>
            <a:r>
              <a:rPr lang="en-US" sz="3200" dirty="0" err="1">
                <a:latin typeface="Arial" panose="020B0604020202020204" pitchFamily="34" charset="0"/>
                <a:cs typeface="Arial" panose="020B0604020202020204" pitchFamily="34" charset="0"/>
              </a:rPr>
              <a:t>ipsam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sitiandi</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ipicien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debisimus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doluptatius</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As </a:t>
            </a:r>
            <a:r>
              <a:rPr lang="en-US" sz="3200" dirty="0" err="1">
                <a:latin typeface="Arial" panose="020B0604020202020204" pitchFamily="34" charset="0"/>
                <a:cs typeface="Arial" panose="020B0604020202020204" pitchFamily="34" charset="0"/>
              </a:rPr>
              <a:t>verepe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sectis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enda</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incto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delectet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eaque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ndanimus</a:t>
            </a:r>
            <a:r>
              <a:rPr lang="en-US" sz="3200" dirty="0">
                <a:latin typeface="Arial" panose="020B0604020202020204" pitchFamily="34" charset="0"/>
                <a:cs typeface="Arial" panose="020B0604020202020204" pitchFamily="34" charset="0"/>
              </a:rPr>
              <a:t>, sin </a:t>
            </a:r>
            <a:r>
              <a:rPr lang="en-US" sz="3200" dirty="0" err="1">
                <a:latin typeface="Arial" panose="020B0604020202020204" pitchFamily="34" charset="0"/>
                <a:cs typeface="Arial" panose="020B0604020202020204" pitchFamily="34" charset="0"/>
              </a:rPr>
              <a:t>cori</a:t>
            </a:r>
            <a:r>
              <a:rPr lang="en-US" sz="3200" dirty="0">
                <a:latin typeface="Arial" panose="020B0604020202020204" pitchFamily="34" charset="0"/>
                <a:cs typeface="Arial" panose="020B0604020202020204" pitchFamily="34" charset="0"/>
              </a:rPr>
              <a:t> rem id </a:t>
            </a:r>
            <a:r>
              <a:rPr lang="en-US" sz="3200" dirty="0" err="1">
                <a:latin typeface="Arial" panose="020B0604020202020204" pitchFamily="34" charset="0"/>
                <a:cs typeface="Arial" panose="020B0604020202020204" pitchFamily="34" charset="0"/>
              </a:rPr>
              <a:t>maximillut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hari</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enduci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idunt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corecta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alicimp</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oriaeperum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iusaeped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quis</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abor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ame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utatur</a:t>
            </a:r>
            <a:r>
              <a:rPr lang="en-US" sz="3200" dirty="0">
                <a:latin typeface="Arial" panose="020B0604020202020204" pitchFamily="34" charset="0"/>
                <a:cs typeface="Arial" panose="020B0604020202020204" pitchFamily="34" charset="0"/>
              </a:rPr>
              <a:t> as </a:t>
            </a:r>
            <a:r>
              <a:rPr lang="en-US" sz="3200" dirty="0" err="1">
                <a:latin typeface="Arial" panose="020B0604020202020204" pitchFamily="34" charset="0"/>
                <a:cs typeface="Arial" panose="020B0604020202020204" pitchFamily="34" charset="0"/>
              </a:rPr>
              <a:t>senet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quibus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apienda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versper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feriti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delia</a:t>
            </a:r>
            <a:r>
              <a:rPr lang="en-US" sz="3200" dirty="0">
                <a:latin typeface="Arial" panose="020B0604020202020204" pitchFamily="34" charset="0"/>
                <a:cs typeface="Arial" panose="020B0604020202020204" pitchFamily="34" charset="0"/>
              </a:rPr>
              <a:t> pa </a:t>
            </a:r>
            <a:r>
              <a:rPr lang="en-US" sz="3200" dirty="0" err="1">
                <a:latin typeface="Arial" panose="020B0604020202020204" pitchFamily="34" charset="0"/>
                <a:cs typeface="Arial" panose="020B0604020202020204" pitchFamily="34" charset="0"/>
              </a:rPr>
              <a:t>dolo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quamus</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endellu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pisquia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aditatur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audam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earupid</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quunt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odigniscil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nonsequam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duciis</a:t>
            </a:r>
            <a:r>
              <a:rPr lang="en-US" sz="3200" dirty="0">
                <a:latin typeface="Arial" panose="020B0604020202020204" pitchFamily="34" charset="0"/>
                <a:cs typeface="Arial" panose="020B0604020202020204" pitchFamily="34" charset="0"/>
              </a:rPr>
              <a:t> et</a:t>
            </a:r>
          </a:p>
        </p:txBody>
      </p:sp>
      <p:sp>
        <p:nvSpPr>
          <p:cNvPr id="50" name="Rectangle 49">
            <a:extLst>
              <a:ext uri="{FF2B5EF4-FFF2-40B4-BE49-F238E27FC236}">
                <a16:creationId xmlns:a16="http://schemas.microsoft.com/office/drawing/2014/main" id="{57200143-6EC8-834A-8987-3EBB1D7A55FA}"/>
              </a:ext>
            </a:extLst>
          </p:cNvPr>
          <p:cNvSpPr/>
          <p:nvPr/>
        </p:nvSpPr>
        <p:spPr>
          <a:xfrm>
            <a:off x="1371599" y="28861416"/>
            <a:ext cx="11239499" cy="817178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53" name="Rectangle 52">
            <a:extLst>
              <a:ext uri="{FF2B5EF4-FFF2-40B4-BE49-F238E27FC236}">
                <a16:creationId xmlns:a16="http://schemas.microsoft.com/office/drawing/2014/main" id="{49830C13-C2CA-C547-ACCB-8914D593A4DD}"/>
              </a:ext>
            </a:extLst>
          </p:cNvPr>
          <p:cNvSpPr/>
          <p:nvPr/>
        </p:nvSpPr>
        <p:spPr>
          <a:xfrm>
            <a:off x="13754100" y="10091059"/>
            <a:ext cx="23660100" cy="927006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54" name="Rectangle 53">
            <a:extLst>
              <a:ext uri="{FF2B5EF4-FFF2-40B4-BE49-F238E27FC236}">
                <a16:creationId xmlns:a16="http://schemas.microsoft.com/office/drawing/2014/main" id="{FBA4FE71-6D5D-5F40-B936-014A57BFCF5F}"/>
              </a:ext>
            </a:extLst>
          </p:cNvPr>
          <p:cNvSpPr/>
          <p:nvPr/>
        </p:nvSpPr>
        <p:spPr>
          <a:xfrm>
            <a:off x="38557199" y="10091058"/>
            <a:ext cx="11277599" cy="927006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33" name="TextBox 32">
            <a:extLst>
              <a:ext uri="{FF2B5EF4-FFF2-40B4-BE49-F238E27FC236}">
                <a16:creationId xmlns:a16="http://schemas.microsoft.com/office/drawing/2014/main" id="{0ED7AA2B-70C0-FA48-81E5-1005C56A1DE9}"/>
              </a:ext>
            </a:extLst>
          </p:cNvPr>
          <p:cNvSpPr txBox="1"/>
          <p:nvPr/>
        </p:nvSpPr>
        <p:spPr>
          <a:xfrm>
            <a:off x="1371600" y="1016000"/>
            <a:ext cx="33223200" cy="3323987"/>
          </a:xfrm>
          <a:prstGeom prst="rect">
            <a:avLst/>
          </a:prstGeom>
          <a:noFill/>
        </p:spPr>
        <p:txBody>
          <a:bodyPr wrap="square" rtlCol="0">
            <a:spAutoFit/>
          </a:bodyPr>
          <a:lstStyle/>
          <a:p>
            <a:r>
              <a:rPr lang="en-US" sz="10500" b="1" dirty="0">
                <a:latin typeface="Arial" panose="020B0604020202020204" pitchFamily="34" charset="0"/>
                <a:cs typeface="Arial" panose="020B0604020202020204" pitchFamily="34" charset="0"/>
              </a:rPr>
              <a:t>Classifying High-Redshift Galaxies from the HETDEX Survey Using a Random Forest Classifier</a:t>
            </a:r>
          </a:p>
        </p:txBody>
      </p:sp>
      <p:sp>
        <p:nvSpPr>
          <p:cNvPr id="37" name="TextBox 36">
            <a:extLst>
              <a:ext uri="{FF2B5EF4-FFF2-40B4-BE49-F238E27FC236}">
                <a16:creationId xmlns:a16="http://schemas.microsoft.com/office/drawing/2014/main" id="{C031AAC1-FB4A-3A4D-AF2A-5F401A410891}"/>
              </a:ext>
            </a:extLst>
          </p:cNvPr>
          <p:cNvSpPr txBox="1"/>
          <p:nvPr/>
        </p:nvSpPr>
        <p:spPr>
          <a:xfrm>
            <a:off x="1371600" y="4788515"/>
            <a:ext cx="31851600" cy="2308324"/>
          </a:xfrm>
          <a:prstGeom prst="rect">
            <a:avLst/>
          </a:prstGeom>
          <a:noFill/>
        </p:spPr>
        <p:txBody>
          <a:bodyPr wrap="square" rtlCol="0">
            <a:spAutoFit/>
          </a:bodyPr>
          <a:lstStyle/>
          <a:p>
            <a:r>
              <a:rPr lang="en-US" sz="4800" dirty="0">
                <a:latin typeface="Arial" panose="020B0604020202020204" pitchFamily="34" charset="0"/>
                <a:cs typeface="Arial" panose="020B0604020202020204" pitchFamily="34" charset="0"/>
              </a:rPr>
              <a:t>[AUTHORS LINE]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1</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2</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3</a:t>
            </a:r>
            <a:br>
              <a:rPr lang="en-US" sz="4800" dirty="0">
                <a:latin typeface="Arial" panose="020B0604020202020204" pitchFamily="34" charset="0"/>
                <a:cs typeface="Arial" panose="020B0604020202020204" pitchFamily="34" charset="0"/>
              </a:rPr>
            </a:br>
            <a:r>
              <a:rPr lang="en-US" sz="4800" dirty="0">
                <a:latin typeface="Arial" panose="020B0604020202020204" pitchFamily="34" charset="0"/>
                <a:cs typeface="Arial" panose="020B0604020202020204" pitchFamily="34" charset="0"/>
              </a:rPr>
              <a:t>[DEPT./SCHOOL LINE] </a:t>
            </a:r>
            <a:r>
              <a:rPr lang="en-US" sz="4800" baseline="30000" dirty="0">
                <a:latin typeface="Arial" panose="020B0604020202020204" pitchFamily="34" charset="0"/>
                <a:cs typeface="Arial" panose="020B0604020202020204" pitchFamily="34" charset="0"/>
              </a:rPr>
              <a:t>1</a:t>
            </a:r>
            <a:r>
              <a:rPr lang="en-US" sz="4800" dirty="0">
                <a:latin typeface="Arial" panose="020B0604020202020204" pitchFamily="34" charset="0"/>
                <a:cs typeface="Arial" panose="020B0604020202020204" pitchFamily="34" charset="0"/>
              </a:rPr>
              <a:t>Department of Integrative Biology, </a:t>
            </a:r>
            <a:r>
              <a:rPr lang="en-US" sz="4800" baseline="30000" dirty="0">
                <a:latin typeface="Arial" panose="020B0604020202020204" pitchFamily="34" charset="0"/>
                <a:cs typeface="Arial" panose="020B0604020202020204" pitchFamily="34" charset="0"/>
              </a:rPr>
              <a:t>2</a:t>
            </a:r>
            <a:r>
              <a:rPr lang="en-US" sz="4800" dirty="0">
                <a:latin typeface="Arial" panose="020B0604020202020204" pitchFamily="34" charset="0"/>
                <a:cs typeface="Arial" panose="020B0604020202020204" pitchFamily="34" charset="0"/>
              </a:rPr>
              <a:t>Department of Chemistry, College of Natural Sciences, The University of Texas, </a:t>
            </a:r>
            <a:r>
              <a:rPr lang="en-US" sz="4800" baseline="30000" dirty="0">
                <a:latin typeface="Arial" panose="020B0604020202020204" pitchFamily="34" charset="0"/>
                <a:cs typeface="Arial" panose="020B0604020202020204" pitchFamily="34" charset="0"/>
              </a:rPr>
              <a:t>3</a:t>
            </a:r>
            <a:r>
              <a:rPr lang="en-US" sz="4800" dirty="0">
                <a:latin typeface="Arial" panose="020B0604020202020204" pitchFamily="34" charset="0"/>
                <a:cs typeface="Arial" panose="020B0604020202020204" pitchFamily="34" charset="0"/>
              </a:rPr>
              <a:t>Suchandsuch Research Institute</a:t>
            </a:r>
          </a:p>
        </p:txBody>
      </p:sp>
      <p:pic>
        <p:nvPicPr>
          <p:cNvPr id="42" name="Picture 41">
            <a:extLst>
              <a:ext uri="{FF2B5EF4-FFF2-40B4-BE49-F238E27FC236}">
                <a16:creationId xmlns:a16="http://schemas.microsoft.com/office/drawing/2014/main" id="{621DE92E-1837-D740-83EF-0039B73B4939}"/>
              </a:ext>
            </a:extLst>
          </p:cNvPr>
          <p:cNvPicPr>
            <a:picLocks noChangeAspect="1"/>
          </p:cNvPicPr>
          <p:nvPr/>
        </p:nvPicPr>
        <p:blipFill>
          <a:blip r:embed="rId2"/>
          <a:stretch>
            <a:fillRect/>
          </a:stretch>
        </p:blipFill>
        <p:spPr>
          <a:xfrm>
            <a:off x="34594800" y="1478585"/>
            <a:ext cx="12039600" cy="1736764"/>
          </a:xfrm>
          <a:prstGeom prst="rect">
            <a:avLst/>
          </a:prstGeom>
        </p:spPr>
      </p:pic>
      <p:sp>
        <p:nvSpPr>
          <p:cNvPr id="43" name="Rectangle 42">
            <a:extLst>
              <a:ext uri="{FF2B5EF4-FFF2-40B4-BE49-F238E27FC236}">
                <a16:creationId xmlns:a16="http://schemas.microsoft.com/office/drawing/2014/main" id="{5D6E611E-50C8-9D45-A6DC-B226E345EBA3}"/>
              </a:ext>
            </a:extLst>
          </p:cNvPr>
          <p:cNvSpPr/>
          <p:nvPr/>
        </p:nvSpPr>
        <p:spPr>
          <a:xfrm>
            <a:off x="34594800" y="3672550"/>
            <a:ext cx="10332720" cy="329473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logo</a:t>
            </a:r>
          </a:p>
        </p:txBody>
      </p:sp>
      <p:sp>
        <p:nvSpPr>
          <p:cNvPr id="44" name="Oval 43">
            <a:extLst>
              <a:ext uri="{FF2B5EF4-FFF2-40B4-BE49-F238E27FC236}">
                <a16:creationId xmlns:a16="http://schemas.microsoft.com/office/drawing/2014/main" id="{C2A2580F-901F-534B-88E5-B7A41B1B81B7}"/>
              </a:ext>
            </a:extLst>
          </p:cNvPr>
          <p:cNvSpPr/>
          <p:nvPr/>
        </p:nvSpPr>
        <p:spPr>
          <a:xfrm>
            <a:off x="45628560" y="3672550"/>
            <a:ext cx="4206239" cy="329473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logo</a:t>
            </a:r>
          </a:p>
        </p:txBody>
      </p:sp>
      <p:sp>
        <p:nvSpPr>
          <p:cNvPr id="58" name="Rectangle 57">
            <a:extLst>
              <a:ext uri="{FF2B5EF4-FFF2-40B4-BE49-F238E27FC236}">
                <a16:creationId xmlns:a16="http://schemas.microsoft.com/office/drawing/2014/main" id="{1EC5B378-CC75-A54D-9952-5F9AD9EA94EB}"/>
              </a:ext>
            </a:extLst>
          </p:cNvPr>
          <p:cNvSpPr/>
          <p:nvPr/>
        </p:nvSpPr>
        <p:spPr>
          <a:xfrm>
            <a:off x="13739821"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62" name="Rectangle 61">
            <a:extLst>
              <a:ext uri="{FF2B5EF4-FFF2-40B4-BE49-F238E27FC236}">
                <a16:creationId xmlns:a16="http://schemas.microsoft.com/office/drawing/2014/main" id="{33E97C2E-CB30-1445-89DD-5754466B40D4}"/>
              </a:ext>
            </a:extLst>
          </p:cNvPr>
          <p:cNvSpPr/>
          <p:nvPr/>
        </p:nvSpPr>
        <p:spPr>
          <a:xfrm>
            <a:off x="30122821"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63" name="Rectangle 62">
            <a:extLst>
              <a:ext uri="{FF2B5EF4-FFF2-40B4-BE49-F238E27FC236}">
                <a16:creationId xmlns:a16="http://schemas.microsoft.com/office/drawing/2014/main" id="{D3E39A5C-4526-9D47-B254-51187CAD9704}"/>
              </a:ext>
            </a:extLst>
          </p:cNvPr>
          <p:cNvSpPr/>
          <p:nvPr/>
        </p:nvSpPr>
        <p:spPr>
          <a:xfrm>
            <a:off x="21938460"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Tree>
    <p:extLst>
      <p:ext uri="{BB962C8B-B14F-4D97-AF65-F5344CB8AC3E}">
        <p14:creationId xmlns:p14="http://schemas.microsoft.com/office/powerpoint/2010/main" val="3534170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4DBF5"/>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793BF8D-56A9-8742-A19E-B035F074E712}"/>
              </a:ext>
            </a:extLst>
          </p:cNvPr>
          <p:cNvSpPr/>
          <p:nvPr/>
        </p:nvSpPr>
        <p:spPr>
          <a:xfrm>
            <a:off x="1371600" y="8229600"/>
            <a:ext cx="112395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Introduction</a:t>
            </a:r>
            <a:endParaRPr lang="en-US" sz="600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18A32700-8A5E-F14B-8B34-1C50AAF06B60}"/>
              </a:ext>
            </a:extLst>
          </p:cNvPr>
          <p:cNvSpPr txBox="1"/>
          <p:nvPr/>
        </p:nvSpPr>
        <p:spPr>
          <a:xfrm>
            <a:off x="1371600" y="10091058"/>
            <a:ext cx="11239500" cy="6986528"/>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Imintem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itius</a:t>
            </a:r>
            <a:r>
              <a:rPr lang="en-US" sz="3200" dirty="0">
                <a:latin typeface="Arial" panose="020B0604020202020204" pitchFamily="34" charset="0"/>
                <a:cs typeface="Arial" panose="020B0604020202020204" pitchFamily="34" charset="0"/>
              </a:rPr>
              <a:t>, nus id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animus </a:t>
            </a:r>
            <a:r>
              <a:rPr lang="en-US" sz="3200" dirty="0" err="1">
                <a:latin typeface="Arial" panose="020B0604020202020204" pitchFamily="34" charset="0"/>
                <a:cs typeface="Arial" panose="020B0604020202020204" pitchFamily="34" charset="0"/>
              </a:rPr>
              <a:t>auda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platust</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imin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perovitasped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eume</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dolupit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bea</a:t>
            </a:r>
            <a:r>
              <a:rPr lang="en-US" sz="3200" dirty="0">
                <a:latin typeface="Arial" panose="020B0604020202020204" pitchFamily="34" charset="0"/>
                <a:cs typeface="Arial" panose="020B0604020202020204" pitchFamily="34" charset="0"/>
              </a:rPr>
              <a:t> natis </a:t>
            </a:r>
            <a:r>
              <a:rPr lang="en-US" sz="3200" dirty="0" err="1">
                <a:latin typeface="Arial" panose="020B0604020202020204" pitchFamily="34" charset="0"/>
                <a:cs typeface="Arial" panose="020B0604020202020204" pitchFamily="34" charset="0"/>
              </a:rPr>
              <a:t>dolupta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simperiae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nate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ulparis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magnieniam</a:t>
            </a:r>
            <a:r>
              <a:rPr lang="en-US" sz="3200" dirty="0">
                <a:latin typeface="Arial" panose="020B0604020202020204" pitchFamily="34" charset="0"/>
                <a:cs typeface="Arial" panose="020B0604020202020204" pitchFamily="34" charset="0"/>
              </a:rPr>
              <a:t>, to </a:t>
            </a:r>
            <a:r>
              <a:rPr lang="en-US" sz="3200" dirty="0" err="1">
                <a:latin typeface="Arial" panose="020B0604020202020204" pitchFamily="34" charset="0"/>
                <a:cs typeface="Arial" panose="020B0604020202020204" pitchFamily="34" charset="0"/>
              </a:rPr>
              <a:t>intotatur</a:t>
            </a:r>
            <a:r>
              <a:rPr lang="en-US" sz="3200" dirty="0">
                <a:latin typeface="Arial" panose="020B0604020202020204" pitchFamily="34" charset="0"/>
                <a:cs typeface="Arial" panose="020B0604020202020204" pitchFamily="34" charset="0"/>
              </a:rPr>
              <a:t>?</a:t>
            </a:r>
          </a:p>
          <a:p>
            <a:r>
              <a:rPr lang="en-US" sz="3200" dirty="0" err="1">
                <a:latin typeface="Arial" panose="020B0604020202020204" pitchFamily="34" charset="0"/>
                <a:cs typeface="Arial" panose="020B0604020202020204" pitchFamily="34" charset="0"/>
              </a:rPr>
              <a:t>Sunto</a:t>
            </a:r>
            <a:r>
              <a:rPr lang="en-US" sz="3200" dirty="0">
                <a:latin typeface="Arial" panose="020B0604020202020204" pitchFamily="34" charset="0"/>
                <a:cs typeface="Arial" panose="020B0604020202020204" pitchFamily="34" charset="0"/>
              </a:rPr>
              <a:t> into </a:t>
            </a:r>
            <a:r>
              <a:rPr lang="en-US" sz="3200" dirty="0" err="1">
                <a:latin typeface="Arial" panose="020B0604020202020204" pitchFamily="34" charset="0"/>
                <a:cs typeface="Arial" panose="020B0604020202020204" pitchFamily="34" charset="0"/>
              </a:rPr>
              <a:t>temperi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aturerum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identio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nsectatem</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dolorum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vendus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quodis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reria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volupienis</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posto</a:t>
            </a:r>
            <a:r>
              <a:rPr lang="en-US" sz="3200" dirty="0">
                <a:latin typeface="Arial" panose="020B0604020202020204" pitchFamily="34" charset="0"/>
                <a:cs typeface="Arial" panose="020B0604020202020204" pitchFamily="34" charset="0"/>
              </a:rPr>
              <a:t> dolor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debit </a:t>
            </a:r>
            <a:r>
              <a:rPr lang="en-US" sz="3200" dirty="0" err="1">
                <a:latin typeface="Arial" panose="020B0604020202020204" pitchFamily="34" charset="0"/>
                <a:cs typeface="Arial" panose="020B0604020202020204" pitchFamily="34" charset="0"/>
              </a:rPr>
              <a:t>experumet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id </a:t>
            </a:r>
            <a:r>
              <a:rPr lang="en-US" sz="3200" dirty="0" err="1">
                <a:latin typeface="Arial" panose="020B0604020202020204" pitchFamily="34" charset="0"/>
                <a:cs typeface="Arial" panose="020B0604020202020204" pitchFamily="34" charset="0"/>
              </a:rPr>
              <a:t>molorrum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volorioraes</a:t>
            </a:r>
            <a:r>
              <a:rPr lang="en-US" sz="3200" dirty="0">
                <a:latin typeface="Arial" panose="020B0604020202020204" pitchFamily="34" charset="0"/>
                <a:cs typeface="Arial" panose="020B0604020202020204" pitchFamily="34" charset="0"/>
              </a:rPr>
              <a:t> alit, que </a:t>
            </a:r>
            <a:r>
              <a:rPr lang="en-US" sz="3200" dirty="0" err="1">
                <a:latin typeface="Arial" panose="020B0604020202020204" pitchFamily="34" charset="0"/>
                <a:cs typeface="Arial" panose="020B0604020202020204" pitchFamily="34" charset="0"/>
              </a:rPr>
              <a:t>plitati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onemporro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entorio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rumendi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simenimus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mossimus</a:t>
            </a:r>
            <a:r>
              <a:rPr lang="en-US" sz="3200" dirty="0">
                <a:latin typeface="Arial" panose="020B0604020202020204" pitchFamily="34" charset="0"/>
                <a:cs typeface="Arial" panose="020B0604020202020204" pitchFamily="34" charset="0"/>
              </a:rPr>
              <a:t> re </a:t>
            </a:r>
            <a:r>
              <a:rPr lang="en-US" sz="3200" dirty="0" err="1">
                <a:latin typeface="Arial" panose="020B0604020202020204" pitchFamily="34" charset="0"/>
                <a:cs typeface="Arial" panose="020B0604020202020204" pitchFamily="34" charset="0"/>
              </a:rPr>
              <a:t>officit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officae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volorem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optae</a:t>
            </a:r>
            <a:r>
              <a:rPr lang="en-US" sz="3200" dirty="0">
                <a:latin typeface="Arial" panose="020B0604020202020204" pitchFamily="34" charset="0"/>
                <a:cs typeface="Arial" panose="020B0604020202020204" pitchFamily="34" charset="0"/>
              </a:rPr>
              <a:t>. Ut </a:t>
            </a:r>
            <a:r>
              <a:rPr lang="en-US" sz="3200" dirty="0" err="1">
                <a:latin typeface="Arial" panose="020B0604020202020204" pitchFamily="34" charset="0"/>
                <a:cs typeface="Arial" panose="020B0604020202020204" pitchFamily="34" charset="0"/>
              </a:rPr>
              <a:t>ipsam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sitiandi</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ipicien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debisimus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doluptatius</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As </a:t>
            </a:r>
            <a:r>
              <a:rPr lang="en-US" sz="3200" dirty="0" err="1">
                <a:latin typeface="Arial" panose="020B0604020202020204" pitchFamily="34" charset="0"/>
                <a:cs typeface="Arial" panose="020B0604020202020204" pitchFamily="34" charset="0"/>
              </a:rPr>
              <a:t>verepe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sectis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enda</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incto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delectet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eaque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ndanimus</a:t>
            </a:r>
            <a:r>
              <a:rPr lang="en-US" sz="3200" dirty="0">
                <a:latin typeface="Arial" panose="020B0604020202020204" pitchFamily="34" charset="0"/>
                <a:cs typeface="Arial" panose="020B0604020202020204" pitchFamily="34" charset="0"/>
              </a:rPr>
              <a:t>, sin </a:t>
            </a:r>
            <a:r>
              <a:rPr lang="en-US" sz="3200" dirty="0" err="1">
                <a:latin typeface="Arial" panose="020B0604020202020204" pitchFamily="34" charset="0"/>
                <a:cs typeface="Arial" panose="020B0604020202020204" pitchFamily="34" charset="0"/>
              </a:rPr>
              <a:t>cori</a:t>
            </a:r>
            <a:r>
              <a:rPr lang="en-US" sz="3200" dirty="0">
                <a:latin typeface="Arial" panose="020B0604020202020204" pitchFamily="34" charset="0"/>
                <a:cs typeface="Arial" panose="020B0604020202020204" pitchFamily="34" charset="0"/>
              </a:rPr>
              <a:t> rem id </a:t>
            </a:r>
            <a:r>
              <a:rPr lang="en-US" sz="3200" dirty="0" err="1">
                <a:latin typeface="Arial" panose="020B0604020202020204" pitchFamily="34" charset="0"/>
                <a:cs typeface="Arial" panose="020B0604020202020204" pitchFamily="34" charset="0"/>
              </a:rPr>
              <a:t>maximillut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hari</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enduci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idunt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corecta</a:t>
            </a:r>
            <a:endParaRPr lang="en-US" sz="3200"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AED851E9-E51A-ED49-A61B-057C0BBBC14E}"/>
              </a:ext>
            </a:extLst>
          </p:cNvPr>
          <p:cNvSpPr/>
          <p:nvPr/>
        </p:nvSpPr>
        <p:spPr>
          <a:xfrm>
            <a:off x="1371600" y="18272156"/>
            <a:ext cx="112395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Research Goal</a:t>
            </a:r>
            <a:endParaRPr lang="en-US" sz="60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C749BD8B-14BE-2241-A82B-B42560239818}"/>
              </a:ext>
            </a:extLst>
          </p:cNvPr>
          <p:cNvSpPr txBox="1"/>
          <p:nvPr/>
        </p:nvSpPr>
        <p:spPr>
          <a:xfrm>
            <a:off x="1371600" y="20133614"/>
            <a:ext cx="11239500" cy="255454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Ugiatempore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evenis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earchitiam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susdam</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asimin</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quissequam</a:t>
            </a:r>
            <a:r>
              <a:rPr lang="en-US" sz="3200" dirty="0">
                <a:latin typeface="Arial" panose="020B0604020202020204" pitchFamily="34" charset="0"/>
                <a:cs typeface="Arial" panose="020B0604020202020204" pitchFamily="34" charset="0"/>
              </a:rPr>
              <a:t> la </a:t>
            </a:r>
            <a:r>
              <a:rPr lang="en-US" sz="3200" dirty="0" err="1">
                <a:latin typeface="Arial" panose="020B0604020202020204" pitchFamily="34" charset="0"/>
                <a:cs typeface="Arial" panose="020B0604020202020204" pitchFamily="34" charset="0"/>
              </a:rPr>
              <a:t>ni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ipsunt</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Ditat que a </a:t>
            </a:r>
            <a:r>
              <a:rPr lang="en-US" sz="3200" dirty="0" err="1">
                <a:latin typeface="Arial" panose="020B0604020202020204" pitchFamily="34" charset="0"/>
                <a:cs typeface="Arial" panose="020B0604020202020204" pitchFamily="34" charset="0"/>
              </a:rPr>
              <a:t>quibus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apienda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versper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feriti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delia</a:t>
            </a:r>
            <a:r>
              <a:rPr lang="en-US" sz="3200" dirty="0">
                <a:latin typeface="Arial" panose="020B0604020202020204" pitchFamily="34" charset="0"/>
                <a:cs typeface="Arial" panose="020B0604020202020204" pitchFamily="34" charset="0"/>
              </a:rPr>
              <a:t> pa </a:t>
            </a:r>
            <a:r>
              <a:rPr lang="en-US" sz="3200" dirty="0" err="1">
                <a:latin typeface="Arial" panose="020B0604020202020204" pitchFamily="34" charset="0"/>
                <a:cs typeface="Arial" panose="020B0604020202020204" pitchFamily="34" charset="0"/>
              </a:rPr>
              <a:t>dolo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quamus</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endellu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pisquia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aditatur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audam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earupid</a:t>
            </a:r>
            <a:r>
              <a:rPr lang="en-US" sz="3200" dirty="0">
                <a:latin typeface="Arial" panose="020B0604020202020204" pitchFamily="34" charset="0"/>
                <a:cs typeface="Arial" panose="020B0604020202020204" pitchFamily="34" charset="0"/>
              </a:rPr>
              <a:t> quo</a:t>
            </a:r>
          </a:p>
        </p:txBody>
      </p:sp>
      <p:sp>
        <p:nvSpPr>
          <p:cNvPr id="32" name="Rectangle 31">
            <a:extLst>
              <a:ext uri="{FF2B5EF4-FFF2-40B4-BE49-F238E27FC236}">
                <a16:creationId xmlns:a16="http://schemas.microsoft.com/office/drawing/2014/main" id="{5553E91D-E68F-C54B-92D9-D0562FA74226}"/>
              </a:ext>
            </a:extLst>
          </p:cNvPr>
          <p:cNvSpPr/>
          <p:nvPr/>
        </p:nvSpPr>
        <p:spPr>
          <a:xfrm>
            <a:off x="1371600" y="23460528"/>
            <a:ext cx="112395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Methods</a:t>
            </a:r>
          </a:p>
        </p:txBody>
      </p:sp>
      <p:sp>
        <p:nvSpPr>
          <p:cNvPr id="34" name="Rectangle 33">
            <a:extLst>
              <a:ext uri="{FF2B5EF4-FFF2-40B4-BE49-F238E27FC236}">
                <a16:creationId xmlns:a16="http://schemas.microsoft.com/office/drawing/2014/main" id="{BF1332FF-D8B3-0B41-96D8-0E173A70837B}"/>
              </a:ext>
            </a:extLst>
          </p:cNvPr>
          <p:cNvSpPr/>
          <p:nvPr/>
        </p:nvSpPr>
        <p:spPr>
          <a:xfrm>
            <a:off x="13754100" y="8229600"/>
            <a:ext cx="236601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Figures and Results</a:t>
            </a:r>
            <a:endParaRPr lang="en-US" sz="6000" dirty="0">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21B3CADE-3DDC-5C46-9768-F309F35EA439}"/>
              </a:ext>
            </a:extLst>
          </p:cNvPr>
          <p:cNvSpPr/>
          <p:nvPr/>
        </p:nvSpPr>
        <p:spPr>
          <a:xfrm>
            <a:off x="38557200" y="8229600"/>
            <a:ext cx="112776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Conclusion</a:t>
            </a:r>
            <a:endParaRPr lang="en-US" sz="6000"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4B5464B4-DE44-1A4C-8304-7A19C54B2B9B}"/>
              </a:ext>
            </a:extLst>
          </p:cNvPr>
          <p:cNvSpPr/>
          <p:nvPr/>
        </p:nvSpPr>
        <p:spPr>
          <a:xfrm>
            <a:off x="38557200" y="23460528"/>
            <a:ext cx="112776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Acknowledgments</a:t>
            </a:r>
            <a:endParaRPr lang="en-US" sz="60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9EC33640-EEE9-834D-A841-8A6950BBE04A}"/>
              </a:ext>
            </a:extLst>
          </p:cNvPr>
          <p:cNvSpPr txBox="1"/>
          <p:nvPr/>
        </p:nvSpPr>
        <p:spPr>
          <a:xfrm>
            <a:off x="38557200" y="25321986"/>
            <a:ext cx="11277600" cy="3539430"/>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r>
              <a:rPr lang="en-US" sz="3200" dirty="0">
                <a:latin typeface="Arial" panose="020B0604020202020204" pitchFamily="34" charset="0"/>
                <a:cs typeface="Arial" panose="020B0604020202020204" pitchFamily="34" charset="0"/>
              </a:rPr>
              <a:t> hit lam </a:t>
            </a:r>
            <a:r>
              <a:rPr lang="en-US" sz="3200" dirty="0" err="1">
                <a:latin typeface="Arial" panose="020B0604020202020204" pitchFamily="34" charset="0"/>
                <a:cs typeface="Arial" panose="020B0604020202020204" pitchFamily="34" charset="0"/>
              </a:rPr>
              <a:t>eicias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modio</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nisin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pediam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accaborit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corehen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dendae</a:t>
            </a:r>
            <a:r>
              <a:rPr lang="en-US" sz="3200" dirty="0">
                <a:latin typeface="Arial" panose="020B0604020202020204" pitchFamily="34" charset="0"/>
                <a:cs typeface="Arial" panose="020B0604020202020204" pitchFamily="34" charset="0"/>
              </a:rPr>
              <a:t> nonet </a:t>
            </a:r>
            <a:r>
              <a:rPr lang="en-US" sz="3200" dirty="0" err="1">
                <a:latin typeface="Arial" panose="020B0604020202020204" pitchFamily="34" charset="0"/>
                <a:cs typeface="Arial" panose="020B0604020202020204" pitchFamily="34" charset="0"/>
              </a:rPr>
              <a:t>eliquam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aperorepe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autatem</a:t>
            </a:r>
            <a:endParaRPr lang="en-US" sz="3200" dirty="0">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96AC576E-DF67-1346-8B23-A276FB195AF9}"/>
              </a:ext>
            </a:extLst>
          </p:cNvPr>
          <p:cNvSpPr/>
          <p:nvPr/>
        </p:nvSpPr>
        <p:spPr>
          <a:xfrm>
            <a:off x="38557200" y="30013728"/>
            <a:ext cx="112776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References</a:t>
            </a:r>
            <a:endParaRPr lang="en-US" sz="6000"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D3B14DD9-B7DC-9649-93B5-3E6B59AB53A6}"/>
              </a:ext>
            </a:extLst>
          </p:cNvPr>
          <p:cNvSpPr txBox="1"/>
          <p:nvPr/>
        </p:nvSpPr>
        <p:spPr>
          <a:xfrm>
            <a:off x="38557200" y="31875186"/>
            <a:ext cx="11277600" cy="3539430"/>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r>
              <a:rPr lang="en-US" sz="3200" dirty="0">
                <a:latin typeface="Arial" panose="020B0604020202020204" pitchFamily="34" charset="0"/>
                <a:cs typeface="Arial" panose="020B0604020202020204" pitchFamily="34" charset="0"/>
              </a:rPr>
              <a:t> hit lam </a:t>
            </a:r>
            <a:r>
              <a:rPr lang="en-US" sz="3200" dirty="0" err="1">
                <a:latin typeface="Arial" panose="020B0604020202020204" pitchFamily="34" charset="0"/>
                <a:cs typeface="Arial" panose="020B0604020202020204" pitchFamily="34" charset="0"/>
              </a:rPr>
              <a:t>eicias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modio</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nisin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pediam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accaborit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corehen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dendae</a:t>
            </a:r>
            <a:r>
              <a:rPr lang="en-US" sz="3200" dirty="0">
                <a:latin typeface="Arial" panose="020B0604020202020204" pitchFamily="34" charset="0"/>
                <a:cs typeface="Arial" panose="020B0604020202020204" pitchFamily="34" charset="0"/>
              </a:rPr>
              <a:t> nonet </a:t>
            </a:r>
            <a:r>
              <a:rPr lang="en-US" sz="3200" dirty="0" err="1">
                <a:latin typeface="Arial" panose="020B0604020202020204" pitchFamily="34" charset="0"/>
                <a:cs typeface="Arial" panose="020B0604020202020204" pitchFamily="34" charset="0"/>
              </a:rPr>
              <a:t>eliquam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aperorepe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autatem</a:t>
            </a:r>
            <a:r>
              <a:rPr lang="en-US" sz="3200" dirty="0">
                <a:latin typeface="Arial" panose="020B0604020202020204" pitchFamily="34" charset="0"/>
                <a:cs typeface="Arial" panose="020B0604020202020204" pitchFamily="34" charset="0"/>
              </a:rPr>
              <a:t> voles </a:t>
            </a:r>
            <a:r>
              <a:rPr lang="en-US" sz="3200" dirty="0" err="1">
                <a:latin typeface="Arial" panose="020B0604020202020204" pitchFamily="34" charset="0"/>
                <a:cs typeface="Arial" panose="020B0604020202020204" pitchFamily="34" charset="0"/>
              </a:rPr>
              <a:t>int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odic</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dolorrum</a:t>
            </a:r>
            <a:r>
              <a:rPr lang="en-US" sz="3200" dirty="0">
                <a:latin typeface="Arial" panose="020B0604020202020204" pitchFamily="34" charset="0"/>
                <a:cs typeface="Arial" panose="020B0604020202020204" pitchFamily="34" charset="0"/>
              </a:rPr>
              <a:t> que cores </a:t>
            </a:r>
            <a:r>
              <a:rPr lang="en-US" sz="3200" dirty="0" err="1">
                <a:latin typeface="Arial" panose="020B0604020202020204" pitchFamily="34" charset="0"/>
                <a:cs typeface="Arial" panose="020B0604020202020204" pitchFamily="34" charset="0"/>
              </a:rPr>
              <a:t>doluptaturi</a:t>
            </a:r>
            <a:endParaRPr lang="en-US" sz="3200"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B266D283-D8CA-9E4E-85D8-D98880B0BA61}"/>
              </a:ext>
            </a:extLst>
          </p:cNvPr>
          <p:cNvSpPr txBox="1"/>
          <p:nvPr/>
        </p:nvSpPr>
        <p:spPr>
          <a:xfrm>
            <a:off x="1371600" y="25321986"/>
            <a:ext cx="11239500" cy="3046988"/>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Ga. </a:t>
            </a:r>
            <a:r>
              <a:rPr lang="en-US" sz="3200" dirty="0" err="1">
                <a:latin typeface="Arial" panose="020B0604020202020204" pitchFamily="34" charset="0"/>
                <a:cs typeface="Arial" panose="020B0604020202020204" pitchFamily="34" charset="0"/>
              </a:rPr>
              <a:t>Oviduntusam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exerum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fugitat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quae</a:t>
            </a:r>
            <a:r>
              <a:rPr lang="en-US" sz="3200" dirty="0">
                <a:latin typeface="Arial" panose="020B0604020202020204" pitchFamily="34" charset="0"/>
                <a:cs typeface="Arial" panose="020B0604020202020204" pitchFamily="34" charset="0"/>
              </a:rPr>
              <a:t> el </a:t>
            </a:r>
            <a:r>
              <a:rPr lang="en-US" sz="3200" dirty="0" err="1">
                <a:latin typeface="Arial" panose="020B0604020202020204" pitchFamily="34" charset="0"/>
                <a:cs typeface="Arial" panose="020B0604020202020204" pitchFamily="34" charset="0"/>
              </a:rPr>
              <a:t>exersperum</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corum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sitas</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officiat</a:t>
            </a:r>
            <a:r>
              <a:rPr lang="en-US" sz="3200" dirty="0">
                <a:latin typeface="Arial" panose="020B0604020202020204" pitchFamily="34" charset="0"/>
                <a:cs typeface="Arial" panose="020B0604020202020204" pitchFamily="34" charset="0"/>
              </a:rPr>
              <a:t> am el </a:t>
            </a:r>
            <a:r>
              <a:rPr lang="en-US" sz="3200" dirty="0" err="1">
                <a:latin typeface="Arial" panose="020B0604020202020204" pitchFamily="34" charset="0"/>
                <a:cs typeface="Arial" panose="020B0604020202020204" pitchFamily="34" charset="0"/>
              </a:rPr>
              <a:t>inust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dunt</a:t>
            </a:r>
            <a:r>
              <a:rPr lang="en-US" sz="3200" dirty="0">
                <a:latin typeface="Arial" panose="020B0604020202020204" pitchFamily="34" charset="0"/>
                <a:cs typeface="Arial" panose="020B0604020202020204" pitchFamily="34" charset="0"/>
              </a:rPr>
              <a:t> mint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mintis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maxim </a:t>
            </a:r>
            <a:r>
              <a:rPr lang="en-US" sz="3200" dirty="0" err="1">
                <a:latin typeface="Arial" panose="020B0604020202020204" pitchFamily="34" charset="0"/>
                <a:cs typeface="Arial" panose="020B0604020202020204" pitchFamily="34" charset="0"/>
              </a:rPr>
              <a:t>dolupiet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aborem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explitatur</a:t>
            </a:r>
            <a:r>
              <a:rPr lang="en-US" sz="3200" dirty="0">
                <a:latin typeface="Arial" panose="020B0604020202020204" pitchFamily="34" charset="0"/>
                <a:cs typeface="Arial" panose="020B0604020202020204" pitchFamily="34" charset="0"/>
              </a:rPr>
              <a:t> sum </a:t>
            </a:r>
            <a:r>
              <a:rPr lang="en-US" sz="3200" dirty="0" err="1">
                <a:latin typeface="Arial" panose="020B0604020202020204" pitchFamily="34" charset="0"/>
                <a:cs typeface="Arial" panose="020B0604020202020204" pitchFamily="34" charset="0"/>
              </a:rPr>
              <a:t>venihit</a:t>
            </a:r>
            <a:r>
              <a:rPr lang="en-US" sz="3200" dirty="0">
                <a:latin typeface="Arial" panose="020B0604020202020204" pitchFamily="34" charset="0"/>
                <a:cs typeface="Arial" panose="020B0604020202020204" pitchFamily="34" charset="0"/>
              </a:rPr>
              <a:t> quo con </a:t>
            </a:r>
            <a:r>
              <a:rPr lang="en-US" sz="3200" dirty="0" err="1">
                <a:latin typeface="Arial" panose="020B0604020202020204" pitchFamily="34" charset="0"/>
                <a:cs typeface="Arial" panose="020B0604020202020204" pitchFamily="34" charset="0"/>
              </a:rPr>
              <a:t>cusda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conessunt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nullitae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porunto</a:t>
            </a:r>
            <a:r>
              <a:rPr lang="en-US" sz="3200" dirty="0">
                <a:latin typeface="Arial" panose="020B0604020202020204" pitchFamily="34" charset="0"/>
                <a:cs typeface="Arial" panose="020B0604020202020204" pitchFamily="34" charset="0"/>
              </a:rPr>
              <a:t> mod </a:t>
            </a:r>
            <a:r>
              <a:rPr lang="en-US" sz="3200" dirty="0" err="1">
                <a:latin typeface="Arial" panose="020B0604020202020204" pitchFamily="34" charset="0"/>
                <a:cs typeface="Arial" panose="020B0604020202020204" pitchFamily="34" charset="0"/>
              </a:rPr>
              <a:t>maiorio</a:t>
            </a:r>
            <a:r>
              <a:rPr lang="en-US" sz="3200" dirty="0">
                <a:latin typeface="Arial" panose="020B0604020202020204" pitchFamily="34" charset="0"/>
                <a:cs typeface="Arial" panose="020B0604020202020204" pitchFamily="34" charset="0"/>
              </a:rPr>
              <a:t> ex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a:t>
            </a:r>
            <a:endParaRPr lang="en-US" sz="3200" dirty="0">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58172F54-FDD4-DE4C-9157-4E60CC3E76D7}"/>
              </a:ext>
            </a:extLst>
          </p:cNvPr>
          <p:cNvSpPr txBox="1"/>
          <p:nvPr/>
        </p:nvSpPr>
        <p:spPr>
          <a:xfrm>
            <a:off x="38557200" y="19702879"/>
            <a:ext cx="11277598" cy="255454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endParaRPr lang="en-US" sz="3200" dirty="0">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108C3BE2-8C76-0A4E-8404-CB1DECC96F14}"/>
              </a:ext>
            </a:extLst>
          </p:cNvPr>
          <p:cNvSpPr/>
          <p:nvPr/>
        </p:nvSpPr>
        <p:spPr>
          <a:xfrm>
            <a:off x="13754100" y="30013728"/>
            <a:ext cx="23660100" cy="701947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49" name="TextBox 48">
            <a:extLst>
              <a:ext uri="{FF2B5EF4-FFF2-40B4-BE49-F238E27FC236}">
                <a16:creationId xmlns:a16="http://schemas.microsoft.com/office/drawing/2014/main" id="{EC54CC39-07B7-8C4C-8757-354D483444A0}"/>
              </a:ext>
            </a:extLst>
          </p:cNvPr>
          <p:cNvSpPr txBox="1"/>
          <p:nvPr/>
        </p:nvSpPr>
        <p:spPr>
          <a:xfrm>
            <a:off x="13754100" y="24996970"/>
            <a:ext cx="23660100" cy="452431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Imintem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itius</a:t>
            </a:r>
            <a:r>
              <a:rPr lang="en-US" sz="3200" dirty="0">
                <a:latin typeface="Arial" panose="020B0604020202020204" pitchFamily="34" charset="0"/>
                <a:cs typeface="Arial" panose="020B0604020202020204" pitchFamily="34" charset="0"/>
              </a:rPr>
              <a:t>, nus id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animus </a:t>
            </a:r>
            <a:r>
              <a:rPr lang="en-US" sz="3200" dirty="0" err="1">
                <a:latin typeface="Arial" panose="020B0604020202020204" pitchFamily="34" charset="0"/>
                <a:cs typeface="Arial" panose="020B0604020202020204" pitchFamily="34" charset="0"/>
              </a:rPr>
              <a:t>auda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platust</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imin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perovitasped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eume</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dolupit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bea</a:t>
            </a:r>
            <a:r>
              <a:rPr lang="en-US" sz="3200" dirty="0">
                <a:latin typeface="Arial" panose="020B0604020202020204" pitchFamily="34" charset="0"/>
                <a:cs typeface="Arial" panose="020B0604020202020204" pitchFamily="34" charset="0"/>
              </a:rPr>
              <a:t> natis </a:t>
            </a:r>
            <a:r>
              <a:rPr lang="en-US" sz="3200" dirty="0" err="1">
                <a:latin typeface="Arial" panose="020B0604020202020204" pitchFamily="34" charset="0"/>
                <a:cs typeface="Arial" panose="020B0604020202020204" pitchFamily="34" charset="0"/>
              </a:rPr>
              <a:t>dolupta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simperiae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nate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ulparis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magnieniam</a:t>
            </a:r>
            <a:r>
              <a:rPr lang="en-US" sz="3200" dirty="0">
                <a:latin typeface="Arial" panose="020B0604020202020204" pitchFamily="34" charset="0"/>
                <a:cs typeface="Arial" panose="020B0604020202020204" pitchFamily="34" charset="0"/>
              </a:rPr>
              <a:t>, to </a:t>
            </a:r>
            <a:r>
              <a:rPr lang="en-US" sz="3200" dirty="0" err="1">
                <a:latin typeface="Arial" panose="020B0604020202020204" pitchFamily="34" charset="0"/>
                <a:cs typeface="Arial" panose="020B0604020202020204" pitchFamily="34" charset="0"/>
              </a:rPr>
              <a:t>intotatur</a:t>
            </a:r>
            <a:r>
              <a:rPr lang="en-US" sz="3200" dirty="0">
                <a:latin typeface="Arial" panose="020B0604020202020204" pitchFamily="34" charset="0"/>
                <a:cs typeface="Arial" panose="020B0604020202020204" pitchFamily="34" charset="0"/>
              </a:rPr>
              <a:t>?</a:t>
            </a:r>
          </a:p>
          <a:p>
            <a:r>
              <a:rPr lang="en-US" sz="3200" dirty="0" err="1">
                <a:latin typeface="Arial" panose="020B0604020202020204" pitchFamily="34" charset="0"/>
                <a:cs typeface="Arial" panose="020B0604020202020204" pitchFamily="34" charset="0"/>
              </a:rPr>
              <a:t>Sunto</a:t>
            </a:r>
            <a:r>
              <a:rPr lang="en-US" sz="3200" dirty="0">
                <a:latin typeface="Arial" panose="020B0604020202020204" pitchFamily="34" charset="0"/>
                <a:cs typeface="Arial" panose="020B0604020202020204" pitchFamily="34" charset="0"/>
              </a:rPr>
              <a:t> into </a:t>
            </a:r>
            <a:r>
              <a:rPr lang="en-US" sz="3200" dirty="0" err="1">
                <a:latin typeface="Arial" panose="020B0604020202020204" pitchFamily="34" charset="0"/>
                <a:cs typeface="Arial" panose="020B0604020202020204" pitchFamily="34" charset="0"/>
              </a:rPr>
              <a:t>temperi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aturerum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identio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nsectatem</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dolorum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vendus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quodis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reria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volupienis</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posto</a:t>
            </a:r>
            <a:r>
              <a:rPr lang="en-US" sz="3200" dirty="0">
                <a:latin typeface="Arial" panose="020B0604020202020204" pitchFamily="34" charset="0"/>
                <a:cs typeface="Arial" panose="020B0604020202020204" pitchFamily="34" charset="0"/>
              </a:rPr>
              <a:t> dolor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debit </a:t>
            </a:r>
            <a:r>
              <a:rPr lang="en-US" sz="3200" dirty="0" err="1">
                <a:latin typeface="Arial" panose="020B0604020202020204" pitchFamily="34" charset="0"/>
                <a:cs typeface="Arial" panose="020B0604020202020204" pitchFamily="34" charset="0"/>
              </a:rPr>
              <a:t>experumet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id </a:t>
            </a:r>
            <a:r>
              <a:rPr lang="en-US" sz="3200" dirty="0" err="1">
                <a:latin typeface="Arial" panose="020B0604020202020204" pitchFamily="34" charset="0"/>
                <a:cs typeface="Arial" panose="020B0604020202020204" pitchFamily="34" charset="0"/>
              </a:rPr>
              <a:t>molorrum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volorioraes</a:t>
            </a:r>
            <a:r>
              <a:rPr lang="en-US" sz="3200" dirty="0">
                <a:latin typeface="Arial" panose="020B0604020202020204" pitchFamily="34" charset="0"/>
                <a:cs typeface="Arial" panose="020B0604020202020204" pitchFamily="34" charset="0"/>
              </a:rPr>
              <a:t> alit, que </a:t>
            </a:r>
            <a:r>
              <a:rPr lang="en-US" sz="3200" dirty="0" err="1">
                <a:latin typeface="Arial" panose="020B0604020202020204" pitchFamily="34" charset="0"/>
                <a:cs typeface="Arial" panose="020B0604020202020204" pitchFamily="34" charset="0"/>
              </a:rPr>
              <a:t>plitati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onemporro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entorio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rumendi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simenimus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mossimus</a:t>
            </a:r>
            <a:r>
              <a:rPr lang="en-US" sz="3200" dirty="0">
                <a:latin typeface="Arial" panose="020B0604020202020204" pitchFamily="34" charset="0"/>
                <a:cs typeface="Arial" panose="020B0604020202020204" pitchFamily="34" charset="0"/>
              </a:rPr>
              <a:t> re </a:t>
            </a:r>
            <a:r>
              <a:rPr lang="en-US" sz="3200" dirty="0" err="1">
                <a:latin typeface="Arial" panose="020B0604020202020204" pitchFamily="34" charset="0"/>
                <a:cs typeface="Arial" panose="020B0604020202020204" pitchFamily="34" charset="0"/>
              </a:rPr>
              <a:t>officit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officae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volorem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optae</a:t>
            </a:r>
            <a:r>
              <a:rPr lang="en-US" sz="3200" dirty="0">
                <a:latin typeface="Arial" panose="020B0604020202020204" pitchFamily="34" charset="0"/>
                <a:cs typeface="Arial" panose="020B0604020202020204" pitchFamily="34" charset="0"/>
              </a:rPr>
              <a:t>. Ut </a:t>
            </a:r>
            <a:r>
              <a:rPr lang="en-US" sz="3200" dirty="0" err="1">
                <a:latin typeface="Arial" panose="020B0604020202020204" pitchFamily="34" charset="0"/>
                <a:cs typeface="Arial" panose="020B0604020202020204" pitchFamily="34" charset="0"/>
              </a:rPr>
              <a:t>ipsam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sitiandi</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ipicien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debisimus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doluptatius</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As </a:t>
            </a:r>
            <a:r>
              <a:rPr lang="en-US" sz="3200" dirty="0" err="1">
                <a:latin typeface="Arial" panose="020B0604020202020204" pitchFamily="34" charset="0"/>
                <a:cs typeface="Arial" panose="020B0604020202020204" pitchFamily="34" charset="0"/>
              </a:rPr>
              <a:t>verepe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sectis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enda</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incto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delectet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eaque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ndanimus</a:t>
            </a:r>
            <a:r>
              <a:rPr lang="en-US" sz="3200" dirty="0">
                <a:latin typeface="Arial" panose="020B0604020202020204" pitchFamily="34" charset="0"/>
                <a:cs typeface="Arial" panose="020B0604020202020204" pitchFamily="34" charset="0"/>
              </a:rPr>
              <a:t>, sin </a:t>
            </a:r>
            <a:r>
              <a:rPr lang="en-US" sz="3200" dirty="0" err="1">
                <a:latin typeface="Arial" panose="020B0604020202020204" pitchFamily="34" charset="0"/>
                <a:cs typeface="Arial" panose="020B0604020202020204" pitchFamily="34" charset="0"/>
              </a:rPr>
              <a:t>cori</a:t>
            </a:r>
            <a:r>
              <a:rPr lang="en-US" sz="3200" dirty="0">
                <a:latin typeface="Arial" panose="020B0604020202020204" pitchFamily="34" charset="0"/>
                <a:cs typeface="Arial" panose="020B0604020202020204" pitchFamily="34" charset="0"/>
              </a:rPr>
              <a:t> rem id </a:t>
            </a:r>
            <a:r>
              <a:rPr lang="en-US" sz="3200" dirty="0" err="1">
                <a:latin typeface="Arial" panose="020B0604020202020204" pitchFamily="34" charset="0"/>
                <a:cs typeface="Arial" panose="020B0604020202020204" pitchFamily="34" charset="0"/>
              </a:rPr>
              <a:t>maximillut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hari</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enduci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idunt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corecta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alicimp</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oriaeperum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iusaeped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quis</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abor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ame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utatur</a:t>
            </a:r>
            <a:r>
              <a:rPr lang="en-US" sz="3200" dirty="0">
                <a:latin typeface="Arial" panose="020B0604020202020204" pitchFamily="34" charset="0"/>
                <a:cs typeface="Arial" panose="020B0604020202020204" pitchFamily="34" charset="0"/>
              </a:rPr>
              <a:t> as </a:t>
            </a:r>
            <a:r>
              <a:rPr lang="en-US" sz="3200" dirty="0" err="1">
                <a:latin typeface="Arial" panose="020B0604020202020204" pitchFamily="34" charset="0"/>
                <a:cs typeface="Arial" panose="020B0604020202020204" pitchFamily="34" charset="0"/>
              </a:rPr>
              <a:t>senet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quibus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apienda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versper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feriti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delia</a:t>
            </a:r>
            <a:r>
              <a:rPr lang="en-US" sz="3200" dirty="0">
                <a:latin typeface="Arial" panose="020B0604020202020204" pitchFamily="34" charset="0"/>
                <a:cs typeface="Arial" panose="020B0604020202020204" pitchFamily="34" charset="0"/>
              </a:rPr>
              <a:t> pa </a:t>
            </a:r>
            <a:r>
              <a:rPr lang="en-US" sz="3200" dirty="0" err="1">
                <a:latin typeface="Arial" panose="020B0604020202020204" pitchFamily="34" charset="0"/>
                <a:cs typeface="Arial" panose="020B0604020202020204" pitchFamily="34" charset="0"/>
              </a:rPr>
              <a:t>dolo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quamus</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endellu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pisquia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aditatur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audam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earupid</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quunt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odigniscil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nonsequam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duciis</a:t>
            </a:r>
            <a:r>
              <a:rPr lang="en-US" sz="3200" dirty="0">
                <a:latin typeface="Arial" panose="020B0604020202020204" pitchFamily="34" charset="0"/>
                <a:cs typeface="Arial" panose="020B0604020202020204" pitchFamily="34" charset="0"/>
              </a:rPr>
              <a:t> et</a:t>
            </a:r>
          </a:p>
        </p:txBody>
      </p:sp>
      <p:sp>
        <p:nvSpPr>
          <p:cNvPr id="50" name="Rectangle 49">
            <a:extLst>
              <a:ext uri="{FF2B5EF4-FFF2-40B4-BE49-F238E27FC236}">
                <a16:creationId xmlns:a16="http://schemas.microsoft.com/office/drawing/2014/main" id="{57200143-6EC8-834A-8987-3EBB1D7A55FA}"/>
              </a:ext>
            </a:extLst>
          </p:cNvPr>
          <p:cNvSpPr/>
          <p:nvPr/>
        </p:nvSpPr>
        <p:spPr>
          <a:xfrm>
            <a:off x="1371599" y="28861416"/>
            <a:ext cx="11239499" cy="817178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53" name="Rectangle 52">
            <a:extLst>
              <a:ext uri="{FF2B5EF4-FFF2-40B4-BE49-F238E27FC236}">
                <a16:creationId xmlns:a16="http://schemas.microsoft.com/office/drawing/2014/main" id="{49830C13-C2CA-C547-ACCB-8914D593A4DD}"/>
              </a:ext>
            </a:extLst>
          </p:cNvPr>
          <p:cNvSpPr/>
          <p:nvPr/>
        </p:nvSpPr>
        <p:spPr>
          <a:xfrm>
            <a:off x="13754100" y="10091059"/>
            <a:ext cx="23660100" cy="927006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54" name="Rectangle 53">
            <a:extLst>
              <a:ext uri="{FF2B5EF4-FFF2-40B4-BE49-F238E27FC236}">
                <a16:creationId xmlns:a16="http://schemas.microsoft.com/office/drawing/2014/main" id="{FBA4FE71-6D5D-5F40-B936-014A57BFCF5F}"/>
              </a:ext>
            </a:extLst>
          </p:cNvPr>
          <p:cNvSpPr/>
          <p:nvPr/>
        </p:nvSpPr>
        <p:spPr>
          <a:xfrm>
            <a:off x="38557199" y="10091058"/>
            <a:ext cx="11277599" cy="927006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33" name="TextBox 32">
            <a:extLst>
              <a:ext uri="{FF2B5EF4-FFF2-40B4-BE49-F238E27FC236}">
                <a16:creationId xmlns:a16="http://schemas.microsoft.com/office/drawing/2014/main" id="{0ED7AA2B-70C0-FA48-81E5-1005C56A1DE9}"/>
              </a:ext>
            </a:extLst>
          </p:cNvPr>
          <p:cNvSpPr txBox="1"/>
          <p:nvPr/>
        </p:nvSpPr>
        <p:spPr>
          <a:xfrm>
            <a:off x="1371600" y="1016000"/>
            <a:ext cx="33223200" cy="3323987"/>
          </a:xfrm>
          <a:prstGeom prst="rect">
            <a:avLst/>
          </a:prstGeom>
          <a:noFill/>
        </p:spPr>
        <p:txBody>
          <a:bodyPr wrap="square" rtlCol="0">
            <a:spAutoFit/>
          </a:bodyPr>
          <a:lstStyle/>
          <a:p>
            <a:r>
              <a:rPr lang="en-US" sz="10500" b="1" dirty="0">
                <a:latin typeface="Arial" panose="020B0604020202020204" pitchFamily="34" charset="0"/>
                <a:cs typeface="Arial" panose="020B0604020202020204" pitchFamily="34" charset="0"/>
              </a:rPr>
              <a:t>Classifying High-Redshift Galaxies from the HETDEX Survey Using a Random Forest Classifier</a:t>
            </a:r>
          </a:p>
        </p:txBody>
      </p:sp>
      <p:sp>
        <p:nvSpPr>
          <p:cNvPr id="37" name="TextBox 36">
            <a:extLst>
              <a:ext uri="{FF2B5EF4-FFF2-40B4-BE49-F238E27FC236}">
                <a16:creationId xmlns:a16="http://schemas.microsoft.com/office/drawing/2014/main" id="{C031AAC1-FB4A-3A4D-AF2A-5F401A410891}"/>
              </a:ext>
            </a:extLst>
          </p:cNvPr>
          <p:cNvSpPr txBox="1"/>
          <p:nvPr/>
        </p:nvSpPr>
        <p:spPr>
          <a:xfrm>
            <a:off x="1371600" y="4788515"/>
            <a:ext cx="31851600" cy="2308324"/>
          </a:xfrm>
          <a:prstGeom prst="rect">
            <a:avLst/>
          </a:prstGeom>
          <a:noFill/>
        </p:spPr>
        <p:txBody>
          <a:bodyPr wrap="square" rtlCol="0">
            <a:spAutoFit/>
          </a:bodyPr>
          <a:lstStyle/>
          <a:p>
            <a:r>
              <a:rPr lang="en-US" sz="4800" dirty="0">
                <a:latin typeface="Arial" panose="020B0604020202020204" pitchFamily="34" charset="0"/>
                <a:cs typeface="Arial" panose="020B0604020202020204" pitchFamily="34" charset="0"/>
              </a:rPr>
              <a:t>[AUTHORS LINE]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1</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2</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3</a:t>
            </a:r>
            <a:br>
              <a:rPr lang="en-US" sz="4800" dirty="0">
                <a:latin typeface="Arial" panose="020B0604020202020204" pitchFamily="34" charset="0"/>
                <a:cs typeface="Arial" panose="020B0604020202020204" pitchFamily="34" charset="0"/>
              </a:rPr>
            </a:br>
            <a:r>
              <a:rPr lang="en-US" sz="4800" dirty="0">
                <a:latin typeface="Arial" panose="020B0604020202020204" pitchFamily="34" charset="0"/>
                <a:cs typeface="Arial" panose="020B0604020202020204" pitchFamily="34" charset="0"/>
              </a:rPr>
              <a:t>[DEPT./SCHOOL LINE] </a:t>
            </a:r>
            <a:r>
              <a:rPr lang="en-US" sz="4800" baseline="30000" dirty="0">
                <a:latin typeface="Arial" panose="020B0604020202020204" pitchFamily="34" charset="0"/>
                <a:cs typeface="Arial" panose="020B0604020202020204" pitchFamily="34" charset="0"/>
              </a:rPr>
              <a:t>1</a:t>
            </a:r>
            <a:r>
              <a:rPr lang="en-US" sz="4800" dirty="0">
                <a:latin typeface="Arial" panose="020B0604020202020204" pitchFamily="34" charset="0"/>
                <a:cs typeface="Arial" panose="020B0604020202020204" pitchFamily="34" charset="0"/>
              </a:rPr>
              <a:t>Department of Integrative Biology, </a:t>
            </a:r>
            <a:r>
              <a:rPr lang="en-US" sz="4800" baseline="30000" dirty="0">
                <a:latin typeface="Arial" panose="020B0604020202020204" pitchFamily="34" charset="0"/>
                <a:cs typeface="Arial" panose="020B0604020202020204" pitchFamily="34" charset="0"/>
              </a:rPr>
              <a:t>2</a:t>
            </a:r>
            <a:r>
              <a:rPr lang="en-US" sz="4800" dirty="0">
                <a:latin typeface="Arial" panose="020B0604020202020204" pitchFamily="34" charset="0"/>
                <a:cs typeface="Arial" panose="020B0604020202020204" pitchFamily="34" charset="0"/>
              </a:rPr>
              <a:t>Department of Chemistry, College of Natural Sciences, The University of Texas, </a:t>
            </a:r>
            <a:r>
              <a:rPr lang="en-US" sz="4800" baseline="30000" dirty="0">
                <a:latin typeface="Arial" panose="020B0604020202020204" pitchFamily="34" charset="0"/>
                <a:cs typeface="Arial" panose="020B0604020202020204" pitchFamily="34" charset="0"/>
              </a:rPr>
              <a:t>3</a:t>
            </a:r>
            <a:r>
              <a:rPr lang="en-US" sz="4800" dirty="0">
                <a:latin typeface="Arial" panose="020B0604020202020204" pitchFamily="34" charset="0"/>
                <a:cs typeface="Arial" panose="020B0604020202020204" pitchFamily="34" charset="0"/>
              </a:rPr>
              <a:t>Suchandsuch Research Institute</a:t>
            </a:r>
          </a:p>
        </p:txBody>
      </p:sp>
      <p:pic>
        <p:nvPicPr>
          <p:cNvPr id="42" name="Picture 41">
            <a:extLst>
              <a:ext uri="{FF2B5EF4-FFF2-40B4-BE49-F238E27FC236}">
                <a16:creationId xmlns:a16="http://schemas.microsoft.com/office/drawing/2014/main" id="{621DE92E-1837-D740-83EF-0039B73B4939}"/>
              </a:ext>
            </a:extLst>
          </p:cNvPr>
          <p:cNvPicPr>
            <a:picLocks noChangeAspect="1"/>
          </p:cNvPicPr>
          <p:nvPr/>
        </p:nvPicPr>
        <p:blipFill>
          <a:blip r:embed="rId2"/>
          <a:stretch>
            <a:fillRect/>
          </a:stretch>
        </p:blipFill>
        <p:spPr>
          <a:xfrm>
            <a:off x="34594800" y="1478585"/>
            <a:ext cx="12039600" cy="1736764"/>
          </a:xfrm>
          <a:prstGeom prst="rect">
            <a:avLst/>
          </a:prstGeom>
        </p:spPr>
      </p:pic>
      <p:sp>
        <p:nvSpPr>
          <p:cNvPr id="43" name="Rectangle 42">
            <a:extLst>
              <a:ext uri="{FF2B5EF4-FFF2-40B4-BE49-F238E27FC236}">
                <a16:creationId xmlns:a16="http://schemas.microsoft.com/office/drawing/2014/main" id="{5D6E611E-50C8-9D45-A6DC-B226E345EBA3}"/>
              </a:ext>
            </a:extLst>
          </p:cNvPr>
          <p:cNvSpPr/>
          <p:nvPr/>
        </p:nvSpPr>
        <p:spPr>
          <a:xfrm>
            <a:off x="34594800" y="3672550"/>
            <a:ext cx="10332720" cy="329473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logo</a:t>
            </a:r>
          </a:p>
        </p:txBody>
      </p:sp>
      <p:sp>
        <p:nvSpPr>
          <p:cNvPr id="44" name="Oval 43">
            <a:extLst>
              <a:ext uri="{FF2B5EF4-FFF2-40B4-BE49-F238E27FC236}">
                <a16:creationId xmlns:a16="http://schemas.microsoft.com/office/drawing/2014/main" id="{C2A2580F-901F-534B-88E5-B7A41B1B81B7}"/>
              </a:ext>
            </a:extLst>
          </p:cNvPr>
          <p:cNvSpPr/>
          <p:nvPr/>
        </p:nvSpPr>
        <p:spPr>
          <a:xfrm>
            <a:off x="45628560" y="3672550"/>
            <a:ext cx="4206239" cy="329473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logo</a:t>
            </a:r>
          </a:p>
        </p:txBody>
      </p:sp>
      <p:sp>
        <p:nvSpPr>
          <p:cNvPr id="58" name="Rectangle 57">
            <a:extLst>
              <a:ext uri="{FF2B5EF4-FFF2-40B4-BE49-F238E27FC236}">
                <a16:creationId xmlns:a16="http://schemas.microsoft.com/office/drawing/2014/main" id="{1EC5B378-CC75-A54D-9952-5F9AD9EA94EB}"/>
              </a:ext>
            </a:extLst>
          </p:cNvPr>
          <p:cNvSpPr/>
          <p:nvPr/>
        </p:nvSpPr>
        <p:spPr>
          <a:xfrm>
            <a:off x="13739821"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62" name="Rectangle 61">
            <a:extLst>
              <a:ext uri="{FF2B5EF4-FFF2-40B4-BE49-F238E27FC236}">
                <a16:creationId xmlns:a16="http://schemas.microsoft.com/office/drawing/2014/main" id="{33E97C2E-CB30-1445-89DD-5754466B40D4}"/>
              </a:ext>
            </a:extLst>
          </p:cNvPr>
          <p:cNvSpPr/>
          <p:nvPr/>
        </p:nvSpPr>
        <p:spPr>
          <a:xfrm>
            <a:off x="30122821"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63" name="Rectangle 62">
            <a:extLst>
              <a:ext uri="{FF2B5EF4-FFF2-40B4-BE49-F238E27FC236}">
                <a16:creationId xmlns:a16="http://schemas.microsoft.com/office/drawing/2014/main" id="{D3E39A5C-4526-9D47-B254-51187CAD9704}"/>
              </a:ext>
            </a:extLst>
          </p:cNvPr>
          <p:cNvSpPr/>
          <p:nvPr/>
        </p:nvSpPr>
        <p:spPr>
          <a:xfrm>
            <a:off x="21938460"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pic>
        <p:nvPicPr>
          <p:cNvPr id="3" name="Picture 2">
            <a:extLst>
              <a:ext uri="{FF2B5EF4-FFF2-40B4-BE49-F238E27FC236}">
                <a16:creationId xmlns:a16="http://schemas.microsoft.com/office/drawing/2014/main" id="{E62EE0CA-D495-D2B7-AB24-71A973D30158}"/>
              </a:ext>
            </a:extLst>
          </p:cNvPr>
          <p:cNvPicPr>
            <a:picLocks noChangeAspect="1"/>
          </p:cNvPicPr>
          <p:nvPr/>
        </p:nvPicPr>
        <p:blipFill>
          <a:blip r:embed="rId3"/>
          <a:stretch>
            <a:fillRect/>
          </a:stretch>
        </p:blipFill>
        <p:spPr>
          <a:xfrm>
            <a:off x="-8527260" y="3444512"/>
            <a:ext cx="4001058" cy="1790950"/>
          </a:xfrm>
          <a:prstGeom prst="rect">
            <a:avLst/>
          </a:prstGeom>
        </p:spPr>
      </p:pic>
    </p:spTree>
    <p:extLst>
      <p:ext uri="{BB962C8B-B14F-4D97-AF65-F5344CB8AC3E}">
        <p14:creationId xmlns:p14="http://schemas.microsoft.com/office/powerpoint/2010/main" val="2421405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793BF8D-56A9-8742-A19E-B035F074E712}"/>
              </a:ext>
            </a:extLst>
          </p:cNvPr>
          <p:cNvSpPr/>
          <p:nvPr/>
        </p:nvSpPr>
        <p:spPr>
          <a:xfrm>
            <a:off x="1371600" y="8229600"/>
            <a:ext cx="112395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Introduction</a:t>
            </a:r>
            <a:endParaRPr lang="en-US" sz="600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18A32700-8A5E-F14B-8B34-1C50AAF06B60}"/>
              </a:ext>
            </a:extLst>
          </p:cNvPr>
          <p:cNvSpPr txBox="1"/>
          <p:nvPr/>
        </p:nvSpPr>
        <p:spPr>
          <a:xfrm>
            <a:off x="1371600" y="10091058"/>
            <a:ext cx="11239500" cy="6986528"/>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Imintem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itius</a:t>
            </a:r>
            <a:r>
              <a:rPr lang="en-US" sz="3200" dirty="0">
                <a:latin typeface="Arial" panose="020B0604020202020204" pitchFamily="34" charset="0"/>
                <a:cs typeface="Arial" panose="020B0604020202020204" pitchFamily="34" charset="0"/>
              </a:rPr>
              <a:t>, nus id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animus </a:t>
            </a:r>
            <a:r>
              <a:rPr lang="en-US" sz="3200" dirty="0" err="1">
                <a:latin typeface="Arial" panose="020B0604020202020204" pitchFamily="34" charset="0"/>
                <a:cs typeface="Arial" panose="020B0604020202020204" pitchFamily="34" charset="0"/>
              </a:rPr>
              <a:t>auda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platust</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imin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perovitasped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eume</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dolupit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bea</a:t>
            </a:r>
            <a:r>
              <a:rPr lang="en-US" sz="3200" dirty="0">
                <a:latin typeface="Arial" panose="020B0604020202020204" pitchFamily="34" charset="0"/>
                <a:cs typeface="Arial" panose="020B0604020202020204" pitchFamily="34" charset="0"/>
              </a:rPr>
              <a:t> natis </a:t>
            </a:r>
            <a:r>
              <a:rPr lang="en-US" sz="3200" dirty="0" err="1">
                <a:latin typeface="Arial" panose="020B0604020202020204" pitchFamily="34" charset="0"/>
                <a:cs typeface="Arial" panose="020B0604020202020204" pitchFamily="34" charset="0"/>
              </a:rPr>
              <a:t>dolupta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simperiae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nate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ulparis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magnieniam</a:t>
            </a:r>
            <a:r>
              <a:rPr lang="en-US" sz="3200" dirty="0">
                <a:latin typeface="Arial" panose="020B0604020202020204" pitchFamily="34" charset="0"/>
                <a:cs typeface="Arial" panose="020B0604020202020204" pitchFamily="34" charset="0"/>
              </a:rPr>
              <a:t>, to </a:t>
            </a:r>
            <a:r>
              <a:rPr lang="en-US" sz="3200" dirty="0" err="1">
                <a:latin typeface="Arial" panose="020B0604020202020204" pitchFamily="34" charset="0"/>
                <a:cs typeface="Arial" panose="020B0604020202020204" pitchFamily="34" charset="0"/>
              </a:rPr>
              <a:t>intotatur</a:t>
            </a:r>
            <a:r>
              <a:rPr lang="en-US" sz="3200" dirty="0">
                <a:latin typeface="Arial" panose="020B0604020202020204" pitchFamily="34" charset="0"/>
                <a:cs typeface="Arial" panose="020B0604020202020204" pitchFamily="34" charset="0"/>
              </a:rPr>
              <a:t>?</a:t>
            </a:r>
          </a:p>
          <a:p>
            <a:r>
              <a:rPr lang="en-US" sz="3200" dirty="0" err="1">
                <a:latin typeface="Arial" panose="020B0604020202020204" pitchFamily="34" charset="0"/>
                <a:cs typeface="Arial" panose="020B0604020202020204" pitchFamily="34" charset="0"/>
              </a:rPr>
              <a:t>Sunto</a:t>
            </a:r>
            <a:r>
              <a:rPr lang="en-US" sz="3200" dirty="0">
                <a:latin typeface="Arial" panose="020B0604020202020204" pitchFamily="34" charset="0"/>
                <a:cs typeface="Arial" panose="020B0604020202020204" pitchFamily="34" charset="0"/>
              </a:rPr>
              <a:t> into </a:t>
            </a:r>
            <a:r>
              <a:rPr lang="en-US" sz="3200" dirty="0" err="1">
                <a:latin typeface="Arial" panose="020B0604020202020204" pitchFamily="34" charset="0"/>
                <a:cs typeface="Arial" panose="020B0604020202020204" pitchFamily="34" charset="0"/>
              </a:rPr>
              <a:t>temperi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aturerum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identio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nsectatem</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dolorum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vendus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quodis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reria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volupienis</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posto</a:t>
            </a:r>
            <a:r>
              <a:rPr lang="en-US" sz="3200" dirty="0">
                <a:latin typeface="Arial" panose="020B0604020202020204" pitchFamily="34" charset="0"/>
                <a:cs typeface="Arial" panose="020B0604020202020204" pitchFamily="34" charset="0"/>
              </a:rPr>
              <a:t> dolor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debit </a:t>
            </a:r>
            <a:r>
              <a:rPr lang="en-US" sz="3200" dirty="0" err="1">
                <a:latin typeface="Arial" panose="020B0604020202020204" pitchFamily="34" charset="0"/>
                <a:cs typeface="Arial" panose="020B0604020202020204" pitchFamily="34" charset="0"/>
              </a:rPr>
              <a:t>experumet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id </a:t>
            </a:r>
            <a:r>
              <a:rPr lang="en-US" sz="3200" dirty="0" err="1">
                <a:latin typeface="Arial" panose="020B0604020202020204" pitchFamily="34" charset="0"/>
                <a:cs typeface="Arial" panose="020B0604020202020204" pitchFamily="34" charset="0"/>
              </a:rPr>
              <a:t>molorrum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volorioraes</a:t>
            </a:r>
            <a:r>
              <a:rPr lang="en-US" sz="3200" dirty="0">
                <a:latin typeface="Arial" panose="020B0604020202020204" pitchFamily="34" charset="0"/>
                <a:cs typeface="Arial" panose="020B0604020202020204" pitchFamily="34" charset="0"/>
              </a:rPr>
              <a:t> alit, que </a:t>
            </a:r>
            <a:r>
              <a:rPr lang="en-US" sz="3200" dirty="0" err="1">
                <a:latin typeface="Arial" panose="020B0604020202020204" pitchFamily="34" charset="0"/>
                <a:cs typeface="Arial" panose="020B0604020202020204" pitchFamily="34" charset="0"/>
              </a:rPr>
              <a:t>plitati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onemporro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entorio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rumendi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simenimus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mossimus</a:t>
            </a:r>
            <a:r>
              <a:rPr lang="en-US" sz="3200" dirty="0">
                <a:latin typeface="Arial" panose="020B0604020202020204" pitchFamily="34" charset="0"/>
                <a:cs typeface="Arial" panose="020B0604020202020204" pitchFamily="34" charset="0"/>
              </a:rPr>
              <a:t> re </a:t>
            </a:r>
            <a:r>
              <a:rPr lang="en-US" sz="3200" dirty="0" err="1">
                <a:latin typeface="Arial" panose="020B0604020202020204" pitchFamily="34" charset="0"/>
                <a:cs typeface="Arial" panose="020B0604020202020204" pitchFamily="34" charset="0"/>
              </a:rPr>
              <a:t>officit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officae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volorem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optae</a:t>
            </a:r>
            <a:r>
              <a:rPr lang="en-US" sz="3200" dirty="0">
                <a:latin typeface="Arial" panose="020B0604020202020204" pitchFamily="34" charset="0"/>
                <a:cs typeface="Arial" panose="020B0604020202020204" pitchFamily="34" charset="0"/>
              </a:rPr>
              <a:t>. Ut </a:t>
            </a:r>
            <a:r>
              <a:rPr lang="en-US" sz="3200" dirty="0" err="1">
                <a:latin typeface="Arial" panose="020B0604020202020204" pitchFamily="34" charset="0"/>
                <a:cs typeface="Arial" panose="020B0604020202020204" pitchFamily="34" charset="0"/>
              </a:rPr>
              <a:t>ipsam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sitiandi</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ipicien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debisimus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doluptatius</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As </a:t>
            </a:r>
            <a:r>
              <a:rPr lang="en-US" sz="3200" dirty="0" err="1">
                <a:latin typeface="Arial" panose="020B0604020202020204" pitchFamily="34" charset="0"/>
                <a:cs typeface="Arial" panose="020B0604020202020204" pitchFamily="34" charset="0"/>
              </a:rPr>
              <a:t>verepe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sectis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enda</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incto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delectet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eaque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ndanimus</a:t>
            </a:r>
            <a:r>
              <a:rPr lang="en-US" sz="3200" dirty="0">
                <a:latin typeface="Arial" panose="020B0604020202020204" pitchFamily="34" charset="0"/>
                <a:cs typeface="Arial" panose="020B0604020202020204" pitchFamily="34" charset="0"/>
              </a:rPr>
              <a:t>, sin </a:t>
            </a:r>
            <a:r>
              <a:rPr lang="en-US" sz="3200" dirty="0" err="1">
                <a:latin typeface="Arial" panose="020B0604020202020204" pitchFamily="34" charset="0"/>
                <a:cs typeface="Arial" panose="020B0604020202020204" pitchFamily="34" charset="0"/>
              </a:rPr>
              <a:t>cori</a:t>
            </a:r>
            <a:r>
              <a:rPr lang="en-US" sz="3200" dirty="0">
                <a:latin typeface="Arial" panose="020B0604020202020204" pitchFamily="34" charset="0"/>
                <a:cs typeface="Arial" panose="020B0604020202020204" pitchFamily="34" charset="0"/>
              </a:rPr>
              <a:t> rem id </a:t>
            </a:r>
            <a:r>
              <a:rPr lang="en-US" sz="3200" dirty="0" err="1">
                <a:latin typeface="Arial" panose="020B0604020202020204" pitchFamily="34" charset="0"/>
                <a:cs typeface="Arial" panose="020B0604020202020204" pitchFamily="34" charset="0"/>
              </a:rPr>
              <a:t>maximillut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hari</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enduci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idunt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corecta</a:t>
            </a:r>
            <a:endParaRPr lang="en-US" sz="3200"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AED851E9-E51A-ED49-A61B-057C0BBBC14E}"/>
              </a:ext>
            </a:extLst>
          </p:cNvPr>
          <p:cNvSpPr/>
          <p:nvPr/>
        </p:nvSpPr>
        <p:spPr>
          <a:xfrm>
            <a:off x="1371600" y="18272156"/>
            <a:ext cx="112395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Research Goal</a:t>
            </a:r>
            <a:endParaRPr lang="en-US" sz="60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C749BD8B-14BE-2241-A82B-B42560239818}"/>
              </a:ext>
            </a:extLst>
          </p:cNvPr>
          <p:cNvSpPr txBox="1"/>
          <p:nvPr/>
        </p:nvSpPr>
        <p:spPr>
          <a:xfrm>
            <a:off x="1371600" y="20133614"/>
            <a:ext cx="11239500" cy="255454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Ugiatempore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evenis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earchitiam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susdam</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asimin</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quissequam</a:t>
            </a:r>
            <a:r>
              <a:rPr lang="en-US" sz="3200" dirty="0">
                <a:latin typeface="Arial" panose="020B0604020202020204" pitchFamily="34" charset="0"/>
                <a:cs typeface="Arial" panose="020B0604020202020204" pitchFamily="34" charset="0"/>
              </a:rPr>
              <a:t> la </a:t>
            </a:r>
            <a:r>
              <a:rPr lang="en-US" sz="3200" dirty="0" err="1">
                <a:latin typeface="Arial" panose="020B0604020202020204" pitchFamily="34" charset="0"/>
                <a:cs typeface="Arial" panose="020B0604020202020204" pitchFamily="34" charset="0"/>
              </a:rPr>
              <a:t>ni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ipsunt</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Ditat que a </a:t>
            </a:r>
            <a:r>
              <a:rPr lang="en-US" sz="3200" dirty="0" err="1">
                <a:latin typeface="Arial" panose="020B0604020202020204" pitchFamily="34" charset="0"/>
                <a:cs typeface="Arial" panose="020B0604020202020204" pitchFamily="34" charset="0"/>
              </a:rPr>
              <a:t>quibus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apienda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versper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feriti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delia</a:t>
            </a:r>
            <a:r>
              <a:rPr lang="en-US" sz="3200" dirty="0">
                <a:latin typeface="Arial" panose="020B0604020202020204" pitchFamily="34" charset="0"/>
                <a:cs typeface="Arial" panose="020B0604020202020204" pitchFamily="34" charset="0"/>
              </a:rPr>
              <a:t> pa </a:t>
            </a:r>
            <a:r>
              <a:rPr lang="en-US" sz="3200" dirty="0" err="1">
                <a:latin typeface="Arial" panose="020B0604020202020204" pitchFamily="34" charset="0"/>
                <a:cs typeface="Arial" panose="020B0604020202020204" pitchFamily="34" charset="0"/>
              </a:rPr>
              <a:t>dolo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quamus</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endellu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pisquia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aditatur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audam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earupid</a:t>
            </a:r>
            <a:r>
              <a:rPr lang="en-US" sz="3200" dirty="0">
                <a:latin typeface="Arial" panose="020B0604020202020204" pitchFamily="34" charset="0"/>
                <a:cs typeface="Arial" panose="020B0604020202020204" pitchFamily="34" charset="0"/>
              </a:rPr>
              <a:t> quo</a:t>
            </a:r>
          </a:p>
        </p:txBody>
      </p:sp>
      <p:sp>
        <p:nvSpPr>
          <p:cNvPr id="32" name="Rectangle 31">
            <a:extLst>
              <a:ext uri="{FF2B5EF4-FFF2-40B4-BE49-F238E27FC236}">
                <a16:creationId xmlns:a16="http://schemas.microsoft.com/office/drawing/2014/main" id="{5553E91D-E68F-C54B-92D9-D0562FA74226}"/>
              </a:ext>
            </a:extLst>
          </p:cNvPr>
          <p:cNvSpPr/>
          <p:nvPr/>
        </p:nvSpPr>
        <p:spPr>
          <a:xfrm>
            <a:off x="1371600" y="23460528"/>
            <a:ext cx="112395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Methods</a:t>
            </a:r>
          </a:p>
        </p:txBody>
      </p:sp>
      <p:sp>
        <p:nvSpPr>
          <p:cNvPr id="34" name="Rectangle 33">
            <a:extLst>
              <a:ext uri="{FF2B5EF4-FFF2-40B4-BE49-F238E27FC236}">
                <a16:creationId xmlns:a16="http://schemas.microsoft.com/office/drawing/2014/main" id="{BF1332FF-D8B3-0B41-96D8-0E173A70837B}"/>
              </a:ext>
            </a:extLst>
          </p:cNvPr>
          <p:cNvSpPr/>
          <p:nvPr/>
        </p:nvSpPr>
        <p:spPr>
          <a:xfrm>
            <a:off x="13754100" y="8229600"/>
            <a:ext cx="236601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Figures and Results</a:t>
            </a:r>
            <a:endParaRPr lang="en-US" sz="6000" dirty="0">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21B3CADE-3DDC-5C46-9768-F309F35EA439}"/>
              </a:ext>
            </a:extLst>
          </p:cNvPr>
          <p:cNvSpPr/>
          <p:nvPr/>
        </p:nvSpPr>
        <p:spPr>
          <a:xfrm>
            <a:off x="38557200" y="8229600"/>
            <a:ext cx="112776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Conclusion</a:t>
            </a:r>
            <a:endParaRPr lang="en-US" sz="6000"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4B5464B4-DE44-1A4C-8304-7A19C54B2B9B}"/>
              </a:ext>
            </a:extLst>
          </p:cNvPr>
          <p:cNvSpPr/>
          <p:nvPr/>
        </p:nvSpPr>
        <p:spPr>
          <a:xfrm>
            <a:off x="38557200" y="23460528"/>
            <a:ext cx="112776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Acknowledgments</a:t>
            </a:r>
            <a:endParaRPr lang="en-US" sz="60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9EC33640-EEE9-834D-A841-8A6950BBE04A}"/>
              </a:ext>
            </a:extLst>
          </p:cNvPr>
          <p:cNvSpPr txBox="1"/>
          <p:nvPr/>
        </p:nvSpPr>
        <p:spPr>
          <a:xfrm>
            <a:off x="38557200" y="25321986"/>
            <a:ext cx="11277600" cy="3539430"/>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r>
              <a:rPr lang="en-US" sz="3200" dirty="0">
                <a:latin typeface="Arial" panose="020B0604020202020204" pitchFamily="34" charset="0"/>
                <a:cs typeface="Arial" panose="020B0604020202020204" pitchFamily="34" charset="0"/>
              </a:rPr>
              <a:t> hit lam </a:t>
            </a:r>
            <a:r>
              <a:rPr lang="en-US" sz="3200" dirty="0" err="1">
                <a:latin typeface="Arial" panose="020B0604020202020204" pitchFamily="34" charset="0"/>
                <a:cs typeface="Arial" panose="020B0604020202020204" pitchFamily="34" charset="0"/>
              </a:rPr>
              <a:t>eicias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modio</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nisin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pediam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accaborit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corehen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dendae</a:t>
            </a:r>
            <a:r>
              <a:rPr lang="en-US" sz="3200" dirty="0">
                <a:latin typeface="Arial" panose="020B0604020202020204" pitchFamily="34" charset="0"/>
                <a:cs typeface="Arial" panose="020B0604020202020204" pitchFamily="34" charset="0"/>
              </a:rPr>
              <a:t> nonet </a:t>
            </a:r>
            <a:r>
              <a:rPr lang="en-US" sz="3200" dirty="0" err="1">
                <a:latin typeface="Arial" panose="020B0604020202020204" pitchFamily="34" charset="0"/>
                <a:cs typeface="Arial" panose="020B0604020202020204" pitchFamily="34" charset="0"/>
              </a:rPr>
              <a:t>eliquam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aperorepe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autatem</a:t>
            </a:r>
            <a:endParaRPr lang="en-US" sz="3200" dirty="0">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96AC576E-DF67-1346-8B23-A276FB195AF9}"/>
              </a:ext>
            </a:extLst>
          </p:cNvPr>
          <p:cNvSpPr/>
          <p:nvPr/>
        </p:nvSpPr>
        <p:spPr>
          <a:xfrm>
            <a:off x="38557200" y="30013728"/>
            <a:ext cx="112776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References</a:t>
            </a:r>
            <a:endParaRPr lang="en-US" sz="6000"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D3B14DD9-B7DC-9649-93B5-3E6B59AB53A6}"/>
              </a:ext>
            </a:extLst>
          </p:cNvPr>
          <p:cNvSpPr txBox="1"/>
          <p:nvPr/>
        </p:nvSpPr>
        <p:spPr>
          <a:xfrm>
            <a:off x="38557200" y="31875186"/>
            <a:ext cx="11277600" cy="3539430"/>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r>
              <a:rPr lang="en-US" sz="3200" dirty="0">
                <a:latin typeface="Arial" panose="020B0604020202020204" pitchFamily="34" charset="0"/>
                <a:cs typeface="Arial" panose="020B0604020202020204" pitchFamily="34" charset="0"/>
              </a:rPr>
              <a:t> hit lam </a:t>
            </a:r>
            <a:r>
              <a:rPr lang="en-US" sz="3200" dirty="0" err="1">
                <a:latin typeface="Arial" panose="020B0604020202020204" pitchFamily="34" charset="0"/>
                <a:cs typeface="Arial" panose="020B0604020202020204" pitchFamily="34" charset="0"/>
              </a:rPr>
              <a:t>eicias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modio</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nisin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pediam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accaborit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corehen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dendae</a:t>
            </a:r>
            <a:r>
              <a:rPr lang="en-US" sz="3200" dirty="0">
                <a:latin typeface="Arial" panose="020B0604020202020204" pitchFamily="34" charset="0"/>
                <a:cs typeface="Arial" panose="020B0604020202020204" pitchFamily="34" charset="0"/>
              </a:rPr>
              <a:t> nonet </a:t>
            </a:r>
            <a:r>
              <a:rPr lang="en-US" sz="3200" dirty="0" err="1">
                <a:latin typeface="Arial" panose="020B0604020202020204" pitchFamily="34" charset="0"/>
                <a:cs typeface="Arial" panose="020B0604020202020204" pitchFamily="34" charset="0"/>
              </a:rPr>
              <a:t>eliquam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aperorepe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autatem</a:t>
            </a:r>
            <a:r>
              <a:rPr lang="en-US" sz="3200" dirty="0">
                <a:latin typeface="Arial" panose="020B0604020202020204" pitchFamily="34" charset="0"/>
                <a:cs typeface="Arial" panose="020B0604020202020204" pitchFamily="34" charset="0"/>
              </a:rPr>
              <a:t> voles </a:t>
            </a:r>
            <a:r>
              <a:rPr lang="en-US" sz="3200" dirty="0" err="1">
                <a:latin typeface="Arial" panose="020B0604020202020204" pitchFamily="34" charset="0"/>
                <a:cs typeface="Arial" panose="020B0604020202020204" pitchFamily="34" charset="0"/>
              </a:rPr>
              <a:t>int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odic</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dolorrum</a:t>
            </a:r>
            <a:r>
              <a:rPr lang="en-US" sz="3200" dirty="0">
                <a:latin typeface="Arial" panose="020B0604020202020204" pitchFamily="34" charset="0"/>
                <a:cs typeface="Arial" panose="020B0604020202020204" pitchFamily="34" charset="0"/>
              </a:rPr>
              <a:t> que cores </a:t>
            </a:r>
            <a:r>
              <a:rPr lang="en-US" sz="3200" dirty="0" err="1">
                <a:latin typeface="Arial" panose="020B0604020202020204" pitchFamily="34" charset="0"/>
                <a:cs typeface="Arial" panose="020B0604020202020204" pitchFamily="34" charset="0"/>
              </a:rPr>
              <a:t>doluptaturi</a:t>
            </a:r>
            <a:endParaRPr lang="en-US" sz="3200"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B266D283-D8CA-9E4E-85D8-D98880B0BA61}"/>
              </a:ext>
            </a:extLst>
          </p:cNvPr>
          <p:cNvSpPr txBox="1"/>
          <p:nvPr/>
        </p:nvSpPr>
        <p:spPr>
          <a:xfrm>
            <a:off x="1371600" y="25321986"/>
            <a:ext cx="11239500" cy="3046988"/>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Ga. </a:t>
            </a:r>
            <a:r>
              <a:rPr lang="en-US" sz="3200" dirty="0" err="1">
                <a:latin typeface="Arial" panose="020B0604020202020204" pitchFamily="34" charset="0"/>
                <a:cs typeface="Arial" panose="020B0604020202020204" pitchFamily="34" charset="0"/>
              </a:rPr>
              <a:t>Oviduntusam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exerum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fugitat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quae</a:t>
            </a:r>
            <a:r>
              <a:rPr lang="en-US" sz="3200" dirty="0">
                <a:latin typeface="Arial" panose="020B0604020202020204" pitchFamily="34" charset="0"/>
                <a:cs typeface="Arial" panose="020B0604020202020204" pitchFamily="34" charset="0"/>
              </a:rPr>
              <a:t> el </a:t>
            </a:r>
            <a:r>
              <a:rPr lang="en-US" sz="3200" dirty="0" err="1">
                <a:latin typeface="Arial" panose="020B0604020202020204" pitchFamily="34" charset="0"/>
                <a:cs typeface="Arial" panose="020B0604020202020204" pitchFamily="34" charset="0"/>
              </a:rPr>
              <a:t>exersperum</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corum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sitas</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officiat</a:t>
            </a:r>
            <a:r>
              <a:rPr lang="en-US" sz="3200" dirty="0">
                <a:latin typeface="Arial" panose="020B0604020202020204" pitchFamily="34" charset="0"/>
                <a:cs typeface="Arial" panose="020B0604020202020204" pitchFamily="34" charset="0"/>
              </a:rPr>
              <a:t> am el </a:t>
            </a:r>
            <a:r>
              <a:rPr lang="en-US" sz="3200" dirty="0" err="1">
                <a:latin typeface="Arial" panose="020B0604020202020204" pitchFamily="34" charset="0"/>
                <a:cs typeface="Arial" panose="020B0604020202020204" pitchFamily="34" charset="0"/>
              </a:rPr>
              <a:t>inust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dunt</a:t>
            </a:r>
            <a:r>
              <a:rPr lang="en-US" sz="3200" dirty="0">
                <a:latin typeface="Arial" panose="020B0604020202020204" pitchFamily="34" charset="0"/>
                <a:cs typeface="Arial" panose="020B0604020202020204" pitchFamily="34" charset="0"/>
              </a:rPr>
              <a:t> mint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mintis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maxim </a:t>
            </a:r>
            <a:r>
              <a:rPr lang="en-US" sz="3200" dirty="0" err="1">
                <a:latin typeface="Arial" panose="020B0604020202020204" pitchFamily="34" charset="0"/>
                <a:cs typeface="Arial" panose="020B0604020202020204" pitchFamily="34" charset="0"/>
              </a:rPr>
              <a:t>dolupiet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aborem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explitatur</a:t>
            </a:r>
            <a:r>
              <a:rPr lang="en-US" sz="3200" dirty="0">
                <a:latin typeface="Arial" panose="020B0604020202020204" pitchFamily="34" charset="0"/>
                <a:cs typeface="Arial" panose="020B0604020202020204" pitchFamily="34" charset="0"/>
              </a:rPr>
              <a:t> sum </a:t>
            </a:r>
            <a:r>
              <a:rPr lang="en-US" sz="3200" dirty="0" err="1">
                <a:latin typeface="Arial" panose="020B0604020202020204" pitchFamily="34" charset="0"/>
                <a:cs typeface="Arial" panose="020B0604020202020204" pitchFamily="34" charset="0"/>
              </a:rPr>
              <a:t>venihit</a:t>
            </a:r>
            <a:r>
              <a:rPr lang="en-US" sz="3200" dirty="0">
                <a:latin typeface="Arial" panose="020B0604020202020204" pitchFamily="34" charset="0"/>
                <a:cs typeface="Arial" panose="020B0604020202020204" pitchFamily="34" charset="0"/>
              </a:rPr>
              <a:t> quo con </a:t>
            </a:r>
            <a:r>
              <a:rPr lang="en-US" sz="3200" dirty="0" err="1">
                <a:latin typeface="Arial" panose="020B0604020202020204" pitchFamily="34" charset="0"/>
                <a:cs typeface="Arial" panose="020B0604020202020204" pitchFamily="34" charset="0"/>
              </a:rPr>
              <a:t>cusda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conessunt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nullitae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porunto</a:t>
            </a:r>
            <a:r>
              <a:rPr lang="en-US" sz="3200" dirty="0">
                <a:latin typeface="Arial" panose="020B0604020202020204" pitchFamily="34" charset="0"/>
                <a:cs typeface="Arial" panose="020B0604020202020204" pitchFamily="34" charset="0"/>
              </a:rPr>
              <a:t> mod </a:t>
            </a:r>
            <a:r>
              <a:rPr lang="en-US" sz="3200" dirty="0" err="1">
                <a:latin typeface="Arial" panose="020B0604020202020204" pitchFamily="34" charset="0"/>
                <a:cs typeface="Arial" panose="020B0604020202020204" pitchFamily="34" charset="0"/>
              </a:rPr>
              <a:t>maiorio</a:t>
            </a:r>
            <a:r>
              <a:rPr lang="en-US" sz="3200" dirty="0">
                <a:latin typeface="Arial" panose="020B0604020202020204" pitchFamily="34" charset="0"/>
                <a:cs typeface="Arial" panose="020B0604020202020204" pitchFamily="34" charset="0"/>
              </a:rPr>
              <a:t> ex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a:t>
            </a:r>
            <a:endParaRPr lang="en-US" sz="3200" dirty="0">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58172F54-FDD4-DE4C-9157-4E60CC3E76D7}"/>
              </a:ext>
            </a:extLst>
          </p:cNvPr>
          <p:cNvSpPr txBox="1"/>
          <p:nvPr/>
        </p:nvSpPr>
        <p:spPr>
          <a:xfrm>
            <a:off x="38557200" y="19702879"/>
            <a:ext cx="11277598" cy="255454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endParaRPr lang="en-US" sz="3200" dirty="0">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108C3BE2-8C76-0A4E-8404-CB1DECC96F14}"/>
              </a:ext>
            </a:extLst>
          </p:cNvPr>
          <p:cNvSpPr/>
          <p:nvPr/>
        </p:nvSpPr>
        <p:spPr>
          <a:xfrm>
            <a:off x="13754100" y="30013728"/>
            <a:ext cx="23660100" cy="701947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49" name="TextBox 48">
            <a:extLst>
              <a:ext uri="{FF2B5EF4-FFF2-40B4-BE49-F238E27FC236}">
                <a16:creationId xmlns:a16="http://schemas.microsoft.com/office/drawing/2014/main" id="{EC54CC39-07B7-8C4C-8757-354D483444A0}"/>
              </a:ext>
            </a:extLst>
          </p:cNvPr>
          <p:cNvSpPr txBox="1"/>
          <p:nvPr/>
        </p:nvSpPr>
        <p:spPr>
          <a:xfrm>
            <a:off x="13754100" y="24996970"/>
            <a:ext cx="23660100" cy="452431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Imintem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itius</a:t>
            </a:r>
            <a:r>
              <a:rPr lang="en-US" sz="3200" dirty="0">
                <a:latin typeface="Arial" panose="020B0604020202020204" pitchFamily="34" charset="0"/>
                <a:cs typeface="Arial" panose="020B0604020202020204" pitchFamily="34" charset="0"/>
              </a:rPr>
              <a:t>, nus id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animus </a:t>
            </a:r>
            <a:r>
              <a:rPr lang="en-US" sz="3200" dirty="0" err="1">
                <a:latin typeface="Arial" panose="020B0604020202020204" pitchFamily="34" charset="0"/>
                <a:cs typeface="Arial" panose="020B0604020202020204" pitchFamily="34" charset="0"/>
              </a:rPr>
              <a:t>auda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platust</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imin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perovitasped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eume</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dolupit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bea</a:t>
            </a:r>
            <a:r>
              <a:rPr lang="en-US" sz="3200" dirty="0">
                <a:latin typeface="Arial" panose="020B0604020202020204" pitchFamily="34" charset="0"/>
                <a:cs typeface="Arial" panose="020B0604020202020204" pitchFamily="34" charset="0"/>
              </a:rPr>
              <a:t> natis </a:t>
            </a:r>
            <a:r>
              <a:rPr lang="en-US" sz="3200" dirty="0" err="1">
                <a:latin typeface="Arial" panose="020B0604020202020204" pitchFamily="34" charset="0"/>
                <a:cs typeface="Arial" panose="020B0604020202020204" pitchFamily="34" charset="0"/>
              </a:rPr>
              <a:t>dolupta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simperiae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nate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ulparis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magnieniam</a:t>
            </a:r>
            <a:r>
              <a:rPr lang="en-US" sz="3200" dirty="0">
                <a:latin typeface="Arial" panose="020B0604020202020204" pitchFamily="34" charset="0"/>
                <a:cs typeface="Arial" panose="020B0604020202020204" pitchFamily="34" charset="0"/>
              </a:rPr>
              <a:t>, to </a:t>
            </a:r>
            <a:r>
              <a:rPr lang="en-US" sz="3200" dirty="0" err="1">
                <a:latin typeface="Arial" panose="020B0604020202020204" pitchFamily="34" charset="0"/>
                <a:cs typeface="Arial" panose="020B0604020202020204" pitchFamily="34" charset="0"/>
              </a:rPr>
              <a:t>intotatur</a:t>
            </a:r>
            <a:r>
              <a:rPr lang="en-US" sz="3200" dirty="0">
                <a:latin typeface="Arial" panose="020B0604020202020204" pitchFamily="34" charset="0"/>
                <a:cs typeface="Arial" panose="020B0604020202020204" pitchFamily="34" charset="0"/>
              </a:rPr>
              <a:t>?</a:t>
            </a:r>
          </a:p>
          <a:p>
            <a:r>
              <a:rPr lang="en-US" sz="3200" dirty="0" err="1">
                <a:latin typeface="Arial" panose="020B0604020202020204" pitchFamily="34" charset="0"/>
                <a:cs typeface="Arial" panose="020B0604020202020204" pitchFamily="34" charset="0"/>
              </a:rPr>
              <a:t>Sunto</a:t>
            </a:r>
            <a:r>
              <a:rPr lang="en-US" sz="3200" dirty="0">
                <a:latin typeface="Arial" panose="020B0604020202020204" pitchFamily="34" charset="0"/>
                <a:cs typeface="Arial" panose="020B0604020202020204" pitchFamily="34" charset="0"/>
              </a:rPr>
              <a:t> into </a:t>
            </a:r>
            <a:r>
              <a:rPr lang="en-US" sz="3200" dirty="0" err="1">
                <a:latin typeface="Arial" panose="020B0604020202020204" pitchFamily="34" charset="0"/>
                <a:cs typeface="Arial" panose="020B0604020202020204" pitchFamily="34" charset="0"/>
              </a:rPr>
              <a:t>temperi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aturerum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identio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nsectatem</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dolorum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vendus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quodis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reria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volupienis</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posto</a:t>
            </a:r>
            <a:r>
              <a:rPr lang="en-US" sz="3200" dirty="0">
                <a:latin typeface="Arial" panose="020B0604020202020204" pitchFamily="34" charset="0"/>
                <a:cs typeface="Arial" panose="020B0604020202020204" pitchFamily="34" charset="0"/>
              </a:rPr>
              <a:t> dolor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debit </a:t>
            </a:r>
            <a:r>
              <a:rPr lang="en-US" sz="3200" dirty="0" err="1">
                <a:latin typeface="Arial" panose="020B0604020202020204" pitchFamily="34" charset="0"/>
                <a:cs typeface="Arial" panose="020B0604020202020204" pitchFamily="34" charset="0"/>
              </a:rPr>
              <a:t>experumet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id </a:t>
            </a:r>
            <a:r>
              <a:rPr lang="en-US" sz="3200" dirty="0" err="1">
                <a:latin typeface="Arial" panose="020B0604020202020204" pitchFamily="34" charset="0"/>
                <a:cs typeface="Arial" panose="020B0604020202020204" pitchFamily="34" charset="0"/>
              </a:rPr>
              <a:t>molorrum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volorioraes</a:t>
            </a:r>
            <a:r>
              <a:rPr lang="en-US" sz="3200" dirty="0">
                <a:latin typeface="Arial" panose="020B0604020202020204" pitchFamily="34" charset="0"/>
                <a:cs typeface="Arial" panose="020B0604020202020204" pitchFamily="34" charset="0"/>
              </a:rPr>
              <a:t> alit, que </a:t>
            </a:r>
            <a:r>
              <a:rPr lang="en-US" sz="3200" dirty="0" err="1">
                <a:latin typeface="Arial" panose="020B0604020202020204" pitchFamily="34" charset="0"/>
                <a:cs typeface="Arial" panose="020B0604020202020204" pitchFamily="34" charset="0"/>
              </a:rPr>
              <a:t>plitati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onemporro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entorio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rumendi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simenimus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mossimus</a:t>
            </a:r>
            <a:r>
              <a:rPr lang="en-US" sz="3200" dirty="0">
                <a:latin typeface="Arial" panose="020B0604020202020204" pitchFamily="34" charset="0"/>
                <a:cs typeface="Arial" panose="020B0604020202020204" pitchFamily="34" charset="0"/>
              </a:rPr>
              <a:t> re </a:t>
            </a:r>
            <a:r>
              <a:rPr lang="en-US" sz="3200" dirty="0" err="1">
                <a:latin typeface="Arial" panose="020B0604020202020204" pitchFamily="34" charset="0"/>
                <a:cs typeface="Arial" panose="020B0604020202020204" pitchFamily="34" charset="0"/>
              </a:rPr>
              <a:t>officit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officae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volorem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optae</a:t>
            </a:r>
            <a:r>
              <a:rPr lang="en-US" sz="3200" dirty="0">
                <a:latin typeface="Arial" panose="020B0604020202020204" pitchFamily="34" charset="0"/>
                <a:cs typeface="Arial" panose="020B0604020202020204" pitchFamily="34" charset="0"/>
              </a:rPr>
              <a:t>. Ut </a:t>
            </a:r>
            <a:r>
              <a:rPr lang="en-US" sz="3200" dirty="0" err="1">
                <a:latin typeface="Arial" panose="020B0604020202020204" pitchFamily="34" charset="0"/>
                <a:cs typeface="Arial" panose="020B0604020202020204" pitchFamily="34" charset="0"/>
              </a:rPr>
              <a:t>ipsam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sitiandi</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ipicien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debisimus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doluptatius</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As </a:t>
            </a:r>
            <a:r>
              <a:rPr lang="en-US" sz="3200" dirty="0" err="1">
                <a:latin typeface="Arial" panose="020B0604020202020204" pitchFamily="34" charset="0"/>
                <a:cs typeface="Arial" panose="020B0604020202020204" pitchFamily="34" charset="0"/>
              </a:rPr>
              <a:t>verepe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sectis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enda</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incto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delectet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eaque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ndanimus</a:t>
            </a:r>
            <a:r>
              <a:rPr lang="en-US" sz="3200" dirty="0">
                <a:latin typeface="Arial" panose="020B0604020202020204" pitchFamily="34" charset="0"/>
                <a:cs typeface="Arial" panose="020B0604020202020204" pitchFamily="34" charset="0"/>
              </a:rPr>
              <a:t>, sin </a:t>
            </a:r>
            <a:r>
              <a:rPr lang="en-US" sz="3200" dirty="0" err="1">
                <a:latin typeface="Arial" panose="020B0604020202020204" pitchFamily="34" charset="0"/>
                <a:cs typeface="Arial" panose="020B0604020202020204" pitchFamily="34" charset="0"/>
              </a:rPr>
              <a:t>cori</a:t>
            </a:r>
            <a:r>
              <a:rPr lang="en-US" sz="3200" dirty="0">
                <a:latin typeface="Arial" panose="020B0604020202020204" pitchFamily="34" charset="0"/>
                <a:cs typeface="Arial" panose="020B0604020202020204" pitchFamily="34" charset="0"/>
              </a:rPr>
              <a:t> rem id </a:t>
            </a:r>
            <a:r>
              <a:rPr lang="en-US" sz="3200" dirty="0" err="1">
                <a:latin typeface="Arial" panose="020B0604020202020204" pitchFamily="34" charset="0"/>
                <a:cs typeface="Arial" panose="020B0604020202020204" pitchFamily="34" charset="0"/>
              </a:rPr>
              <a:t>maximillut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hari</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enduci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idunt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corecta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alicimp</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oriaeperum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iusaeped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quis</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abor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ame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utatur</a:t>
            </a:r>
            <a:r>
              <a:rPr lang="en-US" sz="3200" dirty="0">
                <a:latin typeface="Arial" panose="020B0604020202020204" pitchFamily="34" charset="0"/>
                <a:cs typeface="Arial" panose="020B0604020202020204" pitchFamily="34" charset="0"/>
              </a:rPr>
              <a:t> as </a:t>
            </a:r>
            <a:r>
              <a:rPr lang="en-US" sz="3200" dirty="0" err="1">
                <a:latin typeface="Arial" panose="020B0604020202020204" pitchFamily="34" charset="0"/>
                <a:cs typeface="Arial" panose="020B0604020202020204" pitchFamily="34" charset="0"/>
              </a:rPr>
              <a:t>senet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quibus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apienda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versper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feriti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delia</a:t>
            </a:r>
            <a:r>
              <a:rPr lang="en-US" sz="3200" dirty="0">
                <a:latin typeface="Arial" panose="020B0604020202020204" pitchFamily="34" charset="0"/>
                <a:cs typeface="Arial" panose="020B0604020202020204" pitchFamily="34" charset="0"/>
              </a:rPr>
              <a:t> pa </a:t>
            </a:r>
            <a:r>
              <a:rPr lang="en-US" sz="3200" dirty="0" err="1">
                <a:latin typeface="Arial" panose="020B0604020202020204" pitchFamily="34" charset="0"/>
                <a:cs typeface="Arial" panose="020B0604020202020204" pitchFamily="34" charset="0"/>
              </a:rPr>
              <a:t>dolo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quamus</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endellu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pisquia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aditatur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audam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earupid</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quunt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odigniscil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nonsequam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duciis</a:t>
            </a:r>
            <a:r>
              <a:rPr lang="en-US" sz="3200" dirty="0">
                <a:latin typeface="Arial" panose="020B0604020202020204" pitchFamily="34" charset="0"/>
                <a:cs typeface="Arial" panose="020B0604020202020204" pitchFamily="34" charset="0"/>
              </a:rPr>
              <a:t> et</a:t>
            </a:r>
          </a:p>
        </p:txBody>
      </p:sp>
      <p:sp>
        <p:nvSpPr>
          <p:cNvPr id="50" name="Rectangle 49">
            <a:extLst>
              <a:ext uri="{FF2B5EF4-FFF2-40B4-BE49-F238E27FC236}">
                <a16:creationId xmlns:a16="http://schemas.microsoft.com/office/drawing/2014/main" id="{57200143-6EC8-834A-8987-3EBB1D7A55FA}"/>
              </a:ext>
            </a:extLst>
          </p:cNvPr>
          <p:cNvSpPr/>
          <p:nvPr/>
        </p:nvSpPr>
        <p:spPr>
          <a:xfrm>
            <a:off x="1371599" y="28861416"/>
            <a:ext cx="11239499" cy="817178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53" name="Rectangle 52">
            <a:extLst>
              <a:ext uri="{FF2B5EF4-FFF2-40B4-BE49-F238E27FC236}">
                <a16:creationId xmlns:a16="http://schemas.microsoft.com/office/drawing/2014/main" id="{49830C13-C2CA-C547-ACCB-8914D593A4DD}"/>
              </a:ext>
            </a:extLst>
          </p:cNvPr>
          <p:cNvSpPr/>
          <p:nvPr/>
        </p:nvSpPr>
        <p:spPr>
          <a:xfrm>
            <a:off x="13754100" y="10091059"/>
            <a:ext cx="23660100" cy="927006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54" name="Rectangle 53">
            <a:extLst>
              <a:ext uri="{FF2B5EF4-FFF2-40B4-BE49-F238E27FC236}">
                <a16:creationId xmlns:a16="http://schemas.microsoft.com/office/drawing/2014/main" id="{FBA4FE71-6D5D-5F40-B936-014A57BFCF5F}"/>
              </a:ext>
            </a:extLst>
          </p:cNvPr>
          <p:cNvSpPr/>
          <p:nvPr/>
        </p:nvSpPr>
        <p:spPr>
          <a:xfrm>
            <a:off x="38557199" y="10091058"/>
            <a:ext cx="11277599" cy="927006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33" name="TextBox 32">
            <a:extLst>
              <a:ext uri="{FF2B5EF4-FFF2-40B4-BE49-F238E27FC236}">
                <a16:creationId xmlns:a16="http://schemas.microsoft.com/office/drawing/2014/main" id="{0ED7AA2B-70C0-FA48-81E5-1005C56A1DE9}"/>
              </a:ext>
            </a:extLst>
          </p:cNvPr>
          <p:cNvSpPr txBox="1"/>
          <p:nvPr/>
        </p:nvSpPr>
        <p:spPr>
          <a:xfrm>
            <a:off x="1371600" y="1016000"/>
            <a:ext cx="33223200" cy="3323987"/>
          </a:xfrm>
          <a:prstGeom prst="rect">
            <a:avLst/>
          </a:prstGeom>
          <a:noFill/>
        </p:spPr>
        <p:txBody>
          <a:bodyPr wrap="square" rtlCol="0">
            <a:spAutoFit/>
          </a:bodyPr>
          <a:lstStyle/>
          <a:p>
            <a:r>
              <a:rPr lang="en-US" sz="10500" b="1" dirty="0">
                <a:latin typeface="Arial" panose="020B0604020202020204" pitchFamily="34" charset="0"/>
                <a:cs typeface="Arial" panose="020B0604020202020204" pitchFamily="34" charset="0"/>
              </a:rPr>
              <a:t>Classifying High-Redshift Galaxies from the HETDEX Survey Using Machine Learning</a:t>
            </a:r>
          </a:p>
        </p:txBody>
      </p:sp>
      <p:sp>
        <p:nvSpPr>
          <p:cNvPr id="37" name="TextBox 36">
            <a:extLst>
              <a:ext uri="{FF2B5EF4-FFF2-40B4-BE49-F238E27FC236}">
                <a16:creationId xmlns:a16="http://schemas.microsoft.com/office/drawing/2014/main" id="{C031AAC1-FB4A-3A4D-AF2A-5F401A410891}"/>
              </a:ext>
            </a:extLst>
          </p:cNvPr>
          <p:cNvSpPr txBox="1"/>
          <p:nvPr/>
        </p:nvSpPr>
        <p:spPr>
          <a:xfrm>
            <a:off x="1371600" y="4788515"/>
            <a:ext cx="31851600" cy="2308324"/>
          </a:xfrm>
          <a:prstGeom prst="rect">
            <a:avLst/>
          </a:prstGeom>
          <a:noFill/>
        </p:spPr>
        <p:txBody>
          <a:bodyPr wrap="square" rtlCol="0">
            <a:spAutoFit/>
          </a:bodyPr>
          <a:lstStyle/>
          <a:p>
            <a:r>
              <a:rPr lang="en-US" sz="4800" dirty="0">
                <a:latin typeface="Arial" panose="020B0604020202020204" pitchFamily="34" charset="0"/>
                <a:cs typeface="Arial" panose="020B0604020202020204" pitchFamily="34" charset="0"/>
              </a:rPr>
              <a:t>[AUTHORS LINE]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1</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2</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3</a:t>
            </a:r>
            <a:br>
              <a:rPr lang="en-US" sz="4800" dirty="0">
                <a:latin typeface="Arial" panose="020B0604020202020204" pitchFamily="34" charset="0"/>
                <a:cs typeface="Arial" panose="020B0604020202020204" pitchFamily="34" charset="0"/>
              </a:rPr>
            </a:br>
            <a:r>
              <a:rPr lang="en-US" sz="4800" dirty="0">
                <a:latin typeface="Arial" panose="020B0604020202020204" pitchFamily="34" charset="0"/>
                <a:cs typeface="Arial" panose="020B0604020202020204" pitchFamily="34" charset="0"/>
              </a:rPr>
              <a:t>[DEPT./SCHOOL LINE] </a:t>
            </a:r>
            <a:r>
              <a:rPr lang="en-US" sz="4800" baseline="30000" dirty="0">
                <a:latin typeface="Arial" panose="020B0604020202020204" pitchFamily="34" charset="0"/>
                <a:cs typeface="Arial" panose="020B0604020202020204" pitchFamily="34" charset="0"/>
              </a:rPr>
              <a:t>1</a:t>
            </a:r>
            <a:r>
              <a:rPr lang="en-US" sz="4800" dirty="0">
                <a:latin typeface="Arial" panose="020B0604020202020204" pitchFamily="34" charset="0"/>
                <a:cs typeface="Arial" panose="020B0604020202020204" pitchFamily="34" charset="0"/>
              </a:rPr>
              <a:t>Department of Integrative Biology, </a:t>
            </a:r>
            <a:r>
              <a:rPr lang="en-US" sz="4800" baseline="30000" dirty="0">
                <a:latin typeface="Arial" panose="020B0604020202020204" pitchFamily="34" charset="0"/>
                <a:cs typeface="Arial" panose="020B0604020202020204" pitchFamily="34" charset="0"/>
              </a:rPr>
              <a:t>2</a:t>
            </a:r>
            <a:r>
              <a:rPr lang="en-US" sz="4800" dirty="0">
                <a:latin typeface="Arial" panose="020B0604020202020204" pitchFamily="34" charset="0"/>
                <a:cs typeface="Arial" panose="020B0604020202020204" pitchFamily="34" charset="0"/>
              </a:rPr>
              <a:t>Department of Chemistry, College of Natural Sciences, The University of Texas, </a:t>
            </a:r>
            <a:r>
              <a:rPr lang="en-US" sz="4800" baseline="30000" dirty="0">
                <a:latin typeface="Arial" panose="020B0604020202020204" pitchFamily="34" charset="0"/>
                <a:cs typeface="Arial" panose="020B0604020202020204" pitchFamily="34" charset="0"/>
              </a:rPr>
              <a:t>3</a:t>
            </a:r>
            <a:r>
              <a:rPr lang="en-US" sz="4800" dirty="0">
                <a:latin typeface="Arial" panose="020B0604020202020204" pitchFamily="34" charset="0"/>
                <a:cs typeface="Arial" panose="020B0604020202020204" pitchFamily="34" charset="0"/>
              </a:rPr>
              <a:t>Suchandsuch Research Institute</a:t>
            </a:r>
          </a:p>
        </p:txBody>
      </p:sp>
      <p:pic>
        <p:nvPicPr>
          <p:cNvPr id="42" name="Picture 41">
            <a:extLst>
              <a:ext uri="{FF2B5EF4-FFF2-40B4-BE49-F238E27FC236}">
                <a16:creationId xmlns:a16="http://schemas.microsoft.com/office/drawing/2014/main" id="{621DE92E-1837-D740-83EF-0039B73B4939}"/>
              </a:ext>
            </a:extLst>
          </p:cNvPr>
          <p:cNvPicPr>
            <a:picLocks noChangeAspect="1"/>
          </p:cNvPicPr>
          <p:nvPr/>
        </p:nvPicPr>
        <p:blipFill>
          <a:blip r:embed="rId2"/>
          <a:stretch>
            <a:fillRect/>
          </a:stretch>
        </p:blipFill>
        <p:spPr>
          <a:xfrm>
            <a:off x="34594800" y="1478585"/>
            <a:ext cx="12039600" cy="1736764"/>
          </a:xfrm>
          <a:prstGeom prst="rect">
            <a:avLst/>
          </a:prstGeom>
        </p:spPr>
      </p:pic>
      <p:sp>
        <p:nvSpPr>
          <p:cNvPr id="43" name="Rectangle 42">
            <a:extLst>
              <a:ext uri="{FF2B5EF4-FFF2-40B4-BE49-F238E27FC236}">
                <a16:creationId xmlns:a16="http://schemas.microsoft.com/office/drawing/2014/main" id="{5D6E611E-50C8-9D45-A6DC-B226E345EBA3}"/>
              </a:ext>
            </a:extLst>
          </p:cNvPr>
          <p:cNvSpPr/>
          <p:nvPr/>
        </p:nvSpPr>
        <p:spPr>
          <a:xfrm>
            <a:off x="34594800" y="3672550"/>
            <a:ext cx="10332720" cy="329473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logo</a:t>
            </a:r>
          </a:p>
        </p:txBody>
      </p:sp>
      <p:sp>
        <p:nvSpPr>
          <p:cNvPr id="44" name="Oval 43">
            <a:extLst>
              <a:ext uri="{FF2B5EF4-FFF2-40B4-BE49-F238E27FC236}">
                <a16:creationId xmlns:a16="http://schemas.microsoft.com/office/drawing/2014/main" id="{C2A2580F-901F-534B-88E5-B7A41B1B81B7}"/>
              </a:ext>
            </a:extLst>
          </p:cNvPr>
          <p:cNvSpPr/>
          <p:nvPr/>
        </p:nvSpPr>
        <p:spPr>
          <a:xfrm>
            <a:off x="45628560" y="3672550"/>
            <a:ext cx="4206239" cy="329473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logo</a:t>
            </a:r>
          </a:p>
        </p:txBody>
      </p:sp>
      <p:sp>
        <p:nvSpPr>
          <p:cNvPr id="58" name="Rectangle 57">
            <a:extLst>
              <a:ext uri="{FF2B5EF4-FFF2-40B4-BE49-F238E27FC236}">
                <a16:creationId xmlns:a16="http://schemas.microsoft.com/office/drawing/2014/main" id="{1EC5B378-CC75-A54D-9952-5F9AD9EA94EB}"/>
              </a:ext>
            </a:extLst>
          </p:cNvPr>
          <p:cNvSpPr/>
          <p:nvPr/>
        </p:nvSpPr>
        <p:spPr>
          <a:xfrm>
            <a:off x="13739821"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62" name="Rectangle 61">
            <a:extLst>
              <a:ext uri="{FF2B5EF4-FFF2-40B4-BE49-F238E27FC236}">
                <a16:creationId xmlns:a16="http://schemas.microsoft.com/office/drawing/2014/main" id="{33E97C2E-CB30-1445-89DD-5754466B40D4}"/>
              </a:ext>
            </a:extLst>
          </p:cNvPr>
          <p:cNvSpPr/>
          <p:nvPr/>
        </p:nvSpPr>
        <p:spPr>
          <a:xfrm>
            <a:off x="30122821"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63" name="Rectangle 62">
            <a:extLst>
              <a:ext uri="{FF2B5EF4-FFF2-40B4-BE49-F238E27FC236}">
                <a16:creationId xmlns:a16="http://schemas.microsoft.com/office/drawing/2014/main" id="{D3E39A5C-4526-9D47-B254-51187CAD9704}"/>
              </a:ext>
            </a:extLst>
          </p:cNvPr>
          <p:cNvSpPr/>
          <p:nvPr/>
        </p:nvSpPr>
        <p:spPr>
          <a:xfrm>
            <a:off x="21938460"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Tree>
    <p:extLst>
      <p:ext uri="{BB962C8B-B14F-4D97-AF65-F5344CB8AC3E}">
        <p14:creationId xmlns:p14="http://schemas.microsoft.com/office/powerpoint/2010/main" val="1232580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8" name="Picture 4" descr="Galaxy - Wikipedia">
            <a:extLst>
              <a:ext uri="{FF2B5EF4-FFF2-40B4-BE49-F238E27FC236}">
                <a16:creationId xmlns:a16="http://schemas.microsoft.com/office/drawing/2014/main" id="{250F0E1C-54D1-FF0C-6B1F-45CE430D4B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2961" y="6643163"/>
            <a:ext cx="31851639" cy="26304145"/>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9793BF8D-56A9-8742-A19E-B035F074E712}"/>
              </a:ext>
            </a:extLst>
          </p:cNvPr>
          <p:cNvSpPr/>
          <p:nvPr/>
        </p:nvSpPr>
        <p:spPr>
          <a:xfrm>
            <a:off x="1371600" y="8229600"/>
            <a:ext cx="11239500" cy="1404257"/>
          </a:xfrm>
          <a:prstGeom prst="rect">
            <a:avLst/>
          </a:prstGeom>
          <a:solidFill>
            <a:srgbClr val="7030A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Introduction</a:t>
            </a:r>
            <a:endParaRPr lang="en-US" sz="600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18A32700-8A5E-F14B-8B34-1C50AAF06B60}"/>
              </a:ext>
            </a:extLst>
          </p:cNvPr>
          <p:cNvSpPr txBox="1"/>
          <p:nvPr/>
        </p:nvSpPr>
        <p:spPr>
          <a:xfrm>
            <a:off x="1371600" y="10091058"/>
            <a:ext cx="11239500" cy="6986528"/>
          </a:xfrm>
          <a:prstGeom prst="rect">
            <a:avLst/>
          </a:prstGeom>
          <a:noFill/>
        </p:spPr>
        <p:txBody>
          <a:bodyPr wrap="square" rtlCol="0">
            <a:spAutoFit/>
          </a:bodyPr>
          <a:lstStyle/>
          <a:p>
            <a:r>
              <a:rPr lang="en-US" sz="3200" dirty="0" err="1">
                <a:solidFill>
                  <a:schemeClr val="bg1"/>
                </a:solidFill>
                <a:latin typeface="Arial" panose="020B0604020202020204" pitchFamily="34" charset="0"/>
                <a:cs typeface="Arial" panose="020B0604020202020204" pitchFamily="34" charset="0"/>
              </a:rPr>
              <a:t>Imintem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porro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debitis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itius</a:t>
            </a:r>
            <a:r>
              <a:rPr lang="en-US" sz="3200" dirty="0">
                <a:solidFill>
                  <a:schemeClr val="bg1"/>
                </a:solidFill>
                <a:latin typeface="Arial" panose="020B0604020202020204" pitchFamily="34" charset="0"/>
                <a:cs typeface="Arial" panose="020B0604020202020204" pitchFamily="34" charset="0"/>
              </a:rPr>
              <a:t>, nus id </a:t>
            </a:r>
            <a:r>
              <a:rPr lang="en-US" sz="3200" dirty="0" err="1">
                <a:solidFill>
                  <a:schemeClr val="bg1"/>
                </a:solidFill>
                <a:latin typeface="Arial" panose="020B0604020202020204" pitchFamily="34" charset="0"/>
                <a:cs typeface="Arial" panose="020B0604020202020204" pitchFamily="34" charset="0"/>
              </a:rPr>
              <a:t>quat</a:t>
            </a:r>
            <a:r>
              <a:rPr lang="en-US" sz="3200" dirty="0">
                <a:solidFill>
                  <a:schemeClr val="bg1"/>
                </a:solidFill>
                <a:latin typeface="Arial" panose="020B0604020202020204" pitchFamily="34" charset="0"/>
                <a:cs typeface="Arial" panose="020B0604020202020204" pitchFamily="34" charset="0"/>
              </a:rPr>
              <a:t> animus </a:t>
            </a:r>
            <a:r>
              <a:rPr lang="en-US" sz="3200" dirty="0" err="1">
                <a:solidFill>
                  <a:schemeClr val="bg1"/>
                </a:solidFill>
                <a:latin typeface="Arial" panose="020B0604020202020204" pitchFamily="34" charset="0"/>
                <a:cs typeface="Arial" panose="020B0604020202020204" pitchFamily="34" charset="0"/>
              </a:rPr>
              <a:t>auda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platust</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imin</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perovitasped</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ipsus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maios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eume</a:t>
            </a:r>
            <a:r>
              <a:rPr lang="en-US" sz="3200" dirty="0">
                <a:solidFill>
                  <a:schemeClr val="bg1"/>
                </a:solidFill>
                <a:latin typeface="Arial" panose="020B0604020202020204" pitchFamily="34" charset="0"/>
                <a:cs typeface="Arial" panose="020B0604020202020204" pitchFamily="34" charset="0"/>
              </a:rPr>
              <a:t> di </a:t>
            </a:r>
            <a:r>
              <a:rPr lang="en-US" sz="3200" dirty="0" err="1">
                <a:solidFill>
                  <a:schemeClr val="bg1"/>
                </a:solidFill>
                <a:latin typeface="Arial" panose="020B0604020202020204" pitchFamily="34" charset="0"/>
                <a:cs typeface="Arial" panose="020B0604020202020204" pitchFamily="34" charset="0"/>
              </a:rPr>
              <a:t>ut</a:t>
            </a:r>
            <a:r>
              <a:rPr lang="en-US" sz="3200" dirty="0">
                <a:solidFill>
                  <a:schemeClr val="bg1"/>
                </a:solidFill>
                <a:latin typeface="Arial" panose="020B0604020202020204" pitchFamily="34" charset="0"/>
                <a:cs typeface="Arial" panose="020B0604020202020204" pitchFamily="34" charset="0"/>
              </a:rPr>
              <a:t> a </a:t>
            </a:r>
            <a:r>
              <a:rPr lang="en-US" sz="3200" dirty="0" err="1">
                <a:solidFill>
                  <a:schemeClr val="bg1"/>
                </a:solidFill>
                <a:latin typeface="Arial" panose="020B0604020202020204" pitchFamily="34" charset="0"/>
                <a:cs typeface="Arial" panose="020B0604020202020204" pitchFamily="34" charset="0"/>
              </a:rPr>
              <a:t>dolupit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sequam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serio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bea</a:t>
            </a:r>
            <a:r>
              <a:rPr lang="en-US" sz="3200" dirty="0">
                <a:solidFill>
                  <a:schemeClr val="bg1"/>
                </a:solidFill>
                <a:latin typeface="Arial" panose="020B0604020202020204" pitchFamily="34" charset="0"/>
                <a:cs typeface="Arial" panose="020B0604020202020204" pitchFamily="34" charset="0"/>
              </a:rPr>
              <a:t> natis </a:t>
            </a:r>
            <a:r>
              <a:rPr lang="en-US" sz="3200" dirty="0" err="1">
                <a:solidFill>
                  <a:schemeClr val="bg1"/>
                </a:solidFill>
                <a:latin typeface="Arial" panose="020B0604020202020204" pitchFamily="34" charset="0"/>
                <a:cs typeface="Arial" panose="020B0604020202020204" pitchFamily="34" charset="0"/>
              </a:rPr>
              <a:t>dolupta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simperiae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nate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molorum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eati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ulparis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magnieniam</a:t>
            </a:r>
            <a:r>
              <a:rPr lang="en-US" sz="3200" dirty="0">
                <a:solidFill>
                  <a:schemeClr val="bg1"/>
                </a:solidFill>
                <a:latin typeface="Arial" panose="020B0604020202020204" pitchFamily="34" charset="0"/>
                <a:cs typeface="Arial" panose="020B0604020202020204" pitchFamily="34" charset="0"/>
              </a:rPr>
              <a:t>, to </a:t>
            </a:r>
            <a:r>
              <a:rPr lang="en-US" sz="3200" dirty="0" err="1">
                <a:solidFill>
                  <a:schemeClr val="bg1"/>
                </a:solidFill>
                <a:latin typeface="Arial" panose="020B0604020202020204" pitchFamily="34" charset="0"/>
                <a:cs typeface="Arial" panose="020B0604020202020204" pitchFamily="34" charset="0"/>
              </a:rPr>
              <a:t>intotatur</a:t>
            </a:r>
            <a:r>
              <a:rPr lang="en-US" sz="3200" dirty="0">
                <a:solidFill>
                  <a:schemeClr val="bg1"/>
                </a:solidFill>
                <a:latin typeface="Arial" panose="020B0604020202020204" pitchFamily="34" charset="0"/>
                <a:cs typeface="Arial" panose="020B0604020202020204" pitchFamily="34" charset="0"/>
              </a:rPr>
              <a:t>?</a:t>
            </a:r>
          </a:p>
          <a:p>
            <a:r>
              <a:rPr lang="en-US" sz="3200" dirty="0" err="1">
                <a:solidFill>
                  <a:schemeClr val="bg1"/>
                </a:solidFill>
                <a:latin typeface="Arial" panose="020B0604020202020204" pitchFamily="34" charset="0"/>
                <a:cs typeface="Arial" panose="020B0604020202020204" pitchFamily="34" charset="0"/>
              </a:rPr>
              <a:t>Sunto</a:t>
            </a:r>
            <a:r>
              <a:rPr lang="en-US" sz="3200" dirty="0">
                <a:solidFill>
                  <a:schemeClr val="bg1"/>
                </a:solidFill>
                <a:latin typeface="Arial" panose="020B0604020202020204" pitchFamily="34" charset="0"/>
                <a:cs typeface="Arial" panose="020B0604020202020204" pitchFamily="34" charset="0"/>
              </a:rPr>
              <a:t> into </a:t>
            </a:r>
            <a:r>
              <a:rPr lang="en-US" sz="3200" dirty="0" err="1">
                <a:solidFill>
                  <a:schemeClr val="bg1"/>
                </a:solidFill>
                <a:latin typeface="Arial" panose="020B0604020202020204" pitchFamily="34" charset="0"/>
                <a:cs typeface="Arial" panose="020B0604020202020204" pitchFamily="34" charset="0"/>
              </a:rPr>
              <a:t>temperi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aturerum</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identio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nsectatem</a:t>
            </a:r>
            <a:r>
              <a:rPr lang="en-US" sz="3200" dirty="0">
                <a:solidFill>
                  <a:schemeClr val="bg1"/>
                </a:solidFill>
                <a:latin typeface="Arial" panose="020B0604020202020204" pitchFamily="34" charset="0"/>
                <a:cs typeface="Arial" panose="020B0604020202020204" pitchFamily="34" charset="0"/>
              </a:rPr>
              <a:t> quo </a:t>
            </a:r>
            <a:r>
              <a:rPr lang="en-US" sz="3200" dirty="0" err="1">
                <a:solidFill>
                  <a:schemeClr val="bg1"/>
                </a:solidFill>
                <a:latin typeface="Arial" panose="020B0604020202020204" pitchFamily="34" charset="0"/>
                <a:cs typeface="Arial" panose="020B0604020202020204" pitchFamily="34" charset="0"/>
              </a:rPr>
              <a:t>dolorum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fuga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Itiatur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vendus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quodis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reria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volupienis</a:t>
            </a:r>
            <a:r>
              <a:rPr lang="en-US" sz="3200" dirty="0">
                <a:solidFill>
                  <a:schemeClr val="bg1"/>
                </a:solidFill>
                <a:latin typeface="Arial" panose="020B0604020202020204" pitchFamily="34" charset="0"/>
                <a:cs typeface="Arial" panose="020B0604020202020204" pitchFamily="34" charset="0"/>
              </a:rPr>
              <a:t> con </a:t>
            </a:r>
            <a:r>
              <a:rPr lang="en-US" sz="3200" dirty="0" err="1">
                <a:solidFill>
                  <a:schemeClr val="bg1"/>
                </a:solidFill>
                <a:latin typeface="Arial" panose="020B0604020202020204" pitchFamily="34" charset="0"/>
                <a:cs typeface="Arial" panose="020B0604020202020204" pitchFamily="34" charset="0"/>
              </a:rPr>
              <a:t>posto</a:t>
            </a:r>
            <a:r>
              <a:rPr lang="en-US" sz="3200" dirty="0">
                <a:solidFill>
                  <a:schemeClr val="bg1"/>
                </a:solidFill>
                <a:latin typeface="Arial" panose="020B0604020202020204" pitchFamily="34" charset="0"/>
                <a:cs typeface="Arial" panose="020B0604020202020204" pitchFamily="34" charset="0"/>
              </a:rPr>
              <a:t> dolor </a:t>
            </a:r>
            <a:r>
              <a:rPr lang="en-US" sz="3200" dirty="0" err="1">
                <a:solidFill>
                  <a:schemeClr val="bg1"/>
                </a:solidFill>
                <a:latin typeface="Arial" panose="020B0604020202020204" pitchFamily="34" charset="0"/>
                <a:cs typeface="Arial" panose="020B0604020202020204" pitchFamily="34" charset="0"/>
              </a:rPr>
              <a:t>sam</a:t>
            </a:r>
            <a:r>
              <a:rPr lang="en-US" sz="3200" dirty="0">
                <a:solidFill>
                  <a:schemeClr val="bg1"/>
                </a:solidFill>
                <a:latin typeface="Arial" panose="020B0604020202020204" pitchFamily="34" charset="0"/>
                <a:cs typeface="Arial" panose="020B0604020202020204" pitchFamily="34" charset="0"/>
              </a:rPr>
              <a:t> debit </a:t>
            </a:r>
            <a:r>
              <a:rPr lang="en-US" sz="3200" dirty="0" err="1">
                <a:solidFill>
                  <a:schemeClr val="bg1"/>
                </a:solidFill>
                <a:latin typeface="Arial" panose="020B0604020202020204" pitchFamily="34" charset="0"/>
                <a:cs typeface="Arial" panose="020B0604020202020204" pitchFamily="34" charset="0"/>
              </a:rPr>
              <a:t>experumet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odit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ut</a:t>
            </a:r>
            <a:r>
              <a:rPr lang="en-US" sz="3200" dirty="0">
                <a:solidFill>
                  <a:schemeClr val="bg1"/>
                </a:solidFill>
                <a:latin typeface="Arial" panose="020B0604020202020204" pitchFamily="34" charset="0"/>
                <a:cs typeface="Arial" panose="020B0604020202020204" pitchFamily="34" charset="0"/>
              </a:rPr>
              <a:t> id </a:t>
            </a:r>
            <a:r>
              <a:rPr lang="en-US" sz="3200" dirty="0" err="1">
                <a:solidFill>
                  <a:schemeClr val="bg1"/>
                </a:solidFill>
                <a:latin typeface="Arial" panose="020B0604020202020204" pitchFamily="34" charset="0"/>
                <a:cs typeface="Arial" panose="020B0604020202020204" pitchFamily="34" charset="0"/>
              </a:rPr>
              <a:t>molorrum</a:t>
            </a:r>
            <a:r>
              <a:rPr lang="en-US" sz="3200" dirty="0">
                <a:solidFill>
                  <a:schemeClr val="bg1"/>
                </a:solidFill>
                <a:latin typeface="Arial" panose="020B0604020202020204" pitchFamily="34" charset="0"/>
                <a:cs typeface="Arial" panose="020B0604020202020204" pitchFamily="34" charset="0"/>
              </a:rPr>
              <a:t> que </a:t>
            </a:r>
            <a:r>
              <a:rPr lang="en-US" sz="3200" dirty="0" err="1">
                <a:solidFill>
                  <a:schemeClr val="bg1"/>
                </a:solidFill>
                <a:latin typeface="Arial" panose="020B0604020202020204" pitchFamily="34" charset="0"/>
                <a:cs typeface="Arial" panose="020B0604020202020204" pitchFamily="34" charset="0"/>
              </a:rPr>
              <a:t>quam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fuga</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volorioraes</a:t>
            </a:r>
            <a:r>
              <a:rPr lang="en-US" sz="3200" dirty="0">
                <a:solidFill>
                  <a:schemeClr val="bg1"/>
                </a:solidFill>
                <a:latin typeface="Arial" panose="020B0604020202020204" pitchFamily="34" charset="0"/>
                <a:cs typeface="Arial" panose="020B0604020202020204" pitchFamily="34" charset="0"/>
              </a:rPr>
              <a:t> alit, que </a:t>
            </a:r>
            <a:r>
              <a:rPr lang="en-US" sz="3200" dirty="0" err="1">
                <a:solidFill>
                  <a:schemeClr val="bg1"/>
                </a:solidFill>
                <a:latin typeface="Arial" panose="020B0604020202020204" pitchFamily="34" charset="0"/>
                <a:cs typeface="Arial" panose="020B0604020202020204" pitchFamily="34" charset="0"/>
              </a:rPr>
              <a:t>plitati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onemporro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entorio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rumendi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simenimus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mossimus</a:t>
            </a:r>
            <a:r>
              <a:rPr lang="en-US" sz="3200" dirty="0">
                <a:solidFill>
                  <a:schemeClr val="bg1"/>
                </a:solidFill>
                <a:latin typeface="Arial" panose="020B0604020202020204" pitchFamily="34" charset="0"/>
                <a:cs typeface="Arial" panose="020B0604020202020204" pitchFamily="34" charset="0"/>
              </a:rPr>
              <a:t> re </a:t>
            </a:r>
            <a:r>
              <a:rPr lang="en-US" sz="3200" dirty="0" err="1">
                <a:solidFill>
                  <a:schemeClr val="bg1"/>
                </a:solidFill>
                <a:latin typeface="Arial" panose="020B0604020202020204" pitchFamily="34" charset="0"/>
                <a:cs typeface="Arial" panose="020B0604020202020204" pitchFamily="34" charset="0"/>
              </a:rPr>
              <a:t>officit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officae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volorem</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optae</a:t>
            </a:r>
            <a:r>
              <a:rPr lang="en-US" sz="3200" dirty="0">
                <a:solidFill>
                  <a:schemeClr val="bg1"/>
                </a:solidFill>
                <a:latin typeface="Arial" panose="020B0604020202020204" pitchFamily="34" charset="0"/>
                <a:cs typeface="Arial" panose="020B0604020202020204" pitchFamily="34" charset="0"/>
              </a:rPr>
              <a:t>. Ut </a:t>
            </a:r>
            <a:r>
              <a:rPr lang="en-US" sz="3200" dirty="0" err="1">
                <a:solidFill>
                  <a:schemeClr val="bg1"/>
                </a:solidFill>
                <a:latin typeface="Arial" panose="020B0604020202020204" pitchFamily="34" charset="0"/>
                <a:cs typeface="Arial" panose="020B0604020202020204" pitchFamily="34" charset="0"/>
              </a:rPr>
              <a:t>ipsam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esto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temquas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dolores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sitiandi</a:t>
            </a:r>
            <a:r>
              <a:rPr lang="en-US" sz="3200" dirty="0">
                <a:solidFill>
                  <a:schemeClr val="bg1"/>
                </a:solidFill>
                <a:latin typeface="Arial" panose="020B0604020202020204" pitchFamily="34" charset="0"/>
                <a:cs typeface="Arial" panose="020B0604020202020204" pitchFamily="34" charset="0"/>
              </a:rPr>
              <a:t> arum </a:t>
            </a:r>
            <a:r>
              <a:rPr lang="en-US" sz="3200" dirty="0" err="1">
                <a:solidFill>
                  <a:schemeClr val="bg1"/>
                </a:solidFill>
                <a:latin typeface="Arial" panose="020B0604020202020204" pitchFamily="34" charset="0"/>
                <a:cs typeface="Arial" panose="020B0604020202020204" pitchFamily="34" charset="0"/>
              </a:rPr>
              <a:t>ipicien</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debisimus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doluptatius</a:t>
            </a:r>
            <a:r>
              <a:rPr lang="en-US" sz="3200" dirty="0">
                <a:solidFill>
                  <a:schemeClr val="bg1"/>
                </a:solidFill>
                <a:latin typeface="Arial" panose="020B0604020202020204" pitchFamily="34" charset="0"/>
                <a:cs typeface="Arial" panose="020B0604020202020204" pitchFamily="34" charset="0"/>
              </a:rPr>
              <a:t>.</a:t>
            </a:r>
          </a:p>
          <a:p>
            <a:r>
              <a:rPr lang="en-US" sz="3200" dirty="0">
                <a:solidFill>
                  <a:schemeClr val="bg1"/>
                </a:solidFill>
                <a:latin typeface="Arial" panose="020B0604020202020204" pitchFamily="34" charset="0"/>
                <a:cs typeface="Arial" panose="020B0604020202020204" pitchFamily="34" charset="0"/>
              </a:rPr>
              <a:t>As </a:t>
            </a:r>
            <a:r>
              <a:rPr lang="en-US" sz="3200" dirty="0" err="1">
                <a:solidFill>
                  <a:schemeClr val="bg1"/>
                </a:solidFill>
                <a:latin typeface="Arial" panose="020B0604020202020204" pitchFamily="34" charset="0"/>
                <a:cs typeface="Arial" panose="020B0604020202020204" pitchFamily="34" charset="0"/>
              </a:rPr>
              <a:t>verepe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sectis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enda</a:t>
            </a:r>
            <a:r>
              <a:rPr lang="en-US" sz="3200" dirty="0">
                <a:solidFill>
                  <a:schemeClr val="bg1"/>
                </a:solidFill>
                <a:latin typeface="Arial" panose="020B0604020202020204" pitchFamily="34" charset="0"/>
                <a:cs typeface="Arial" panose="020B0604020202020204" pitchFamily="34" charset="0"/>
              </a:rPr>
              <a:t> di </a:t>
            </a:r>
            <a:r>
              <a:rPr lang="en-US" sz="3200" dirty="0" err="1">
                <a:solidFill>
                  <a:schemeClr val="bg1"/>
                </a:solidFill>
                <a:latin typeface="Arial" panose="020B0604020202020204" pitchFamily="34" charset="0"/>
                <a:cs typeface="Arial" panose="020B0604020202020204" pitchFamily="34" charset="0"/>
              </a:rPr>
              <a:t>incto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etusda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delectet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eaque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simusda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ndanimus</a:t>
            </a:r>
            <a:r>
              <a:rPr lang="en-US" sz="3200" dirty="0">
                <a:solidFill>
                  <a:schemeClr val="bg1"/>
                </a:solidFill>
                <a:latin typeface="Arial" panose="020B0604020202020204" pitchFamily="34" charset="0"/>
                <a:cs typeface="Arial" panose="020B0604020202020204" pitchFamily="34" charset="0"/>
              </a:rPr>
              <a:t>, sin </a:t>
            </a:r>
            <a:r>
              <a:rPr lang="en-US" sz="3200" dirty="0" err="1">
                <a:solidFill>
                  <a:schemeClr val="bg1"/>
                </a:solidFill>
                <a:latin typeface="Arial" panose="020B0604020202020204" pitchFamily="34" charset="0"/>
                <a:cs typeface="Arial" panose="020B0604020202020204" pitchFamily="34" charset="0"/>
              </a:rPr>
              <a:t>cori</a:t>
            </a:r>
            <a:r>
              <a:rPr lang="en-US" sz="3200" dirty="0">
                <a:solidFill>
                  <a:schemeClr val="bg1"/>
                </a:solidFill>
                <a:latin typeface="Arial" panose="020B0604020202020204" pitchFamily="34" charset="0"/>
                <a:cs typeface="Arial" panose="020B0604020202020204" pitchFamily="34" charset="0"/>
              </a:rPr>
              <a:t> rem id </a:t>
            </a:r>
            <a:r>
              <a:rPr lang="en-US" sz="3200" dirty="0" err="1">
                <a:solidFill>
                  <a:schemeClr val="bg1"/>
                </a:solidFill>
                <a:latin typeface="Arial" panose="020B0604020202020204" pitchFamily="34" charset="0"/>
                <a:cs typeface="Arial" panose="020B0604020202020204" pitchFamily="34" charset="0"/>
              </a:rPr>
              <a:t>maximillut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hari</a:t>
            </a:r>
            <a:r>
              <a:rPr lang="en-US" sz="3200" dirty="0">
                <a:solidFill>
                  <a:schemeClr val="bg1"/>
                </a:solidFill>
                <a:latin typeface="Arial" panose="020B0604020202020204" pitchFamily="34" charset="0"/>
                <a:cs typeface="Arial" panose="020B0604020202020204" pitchFamily="34" charset="0"/>
              </a:rPr>
              <a:t> con </a:t>
            </a:r>
            <a:r>
              <a:rPr lang="en-US" sz="3200" dirty="0" err="1">
                <a:solidFill>
                  <a:schemeClr val="bg1"/>
                </a:solidFill>
                <a:latin typeface="Arial" panose="020B0604020202020204" pitchFamily="34" charset="0"/>
                <a:cs typeface="Arial" panose="020B0604020202020204" pitchFamily="34" charset="0"/>
              </a:rPr>
              <a:t>ea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quiam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quam</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enduci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idunt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corecta</a:t>
            </a:r>
            <a:endParaRPr lang="en-US" sz="3200" dirty="0">
              <a:solidFill>
                <a:schemeClr val="bg1"/>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AED851E9-E51A-ED49-A61B-057C0BBBC14E}"/>
              </a:ext>
            </a:extLst>
          </p:cNvPr>
          <p:cNvSpPr/>
          <p:nvPr/>
        </p:nvSpPr>
        <p:spPr>
          <a:xfrm>
            <a:off x="1371600" y="18272156"/>
            <a:ext cx="11239500" cy="1404257"/>
          </a:xfrm>
          <a:prstGeom prst="rect">
            <a:avLst/>
          </a:prstGeom>
          <a:solidFill>
            <a:srgbClr val="7030A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Research Goal</a:t>
            </a:r>
            <a:endParaRPr lang="en-US" sz="60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C749BD8B-14BE-2241-A82B-B42560239818}"/>
              </a:ext>
            </a:extLst>
          </p:cNvPr>
          <p:cNvSpPr txBox="1"/>
          <p:nvPr/>
        </p:nvSpPr>
        <p:spPr>
          <a:xfrm>
            <a:off x="1371600" y="20133614"/>
            <a:ext cx="11239500" cy="2554545"/>
          </a:xfrm>
          <a:prstGeom prst="rect">
            <a:avLst/>
          </a:prstGeom>
          <a:noFill/>
        </p:spPr>
        <p:txBody>
          <a:bodyPr wrap="square" rtlCol="0">
            <a:spAutoFit/>
          </a:bodyPr>
          <a:lstStyle/>
          <a:p>
            <a:r>
              <a:rPr lang="en-US" sz="3200" dirty="0" err="1">
                <a:solidFill>
                  <a:schemeClr val="bg1"/>
                </a:solidFill>
                <a:latin typeface="Arial" panose="020B0604020202020204" pitchFamily="34" charset="0"/>
                <a:cs typeface="Arial" panose="020B0604020202020204" pitchFamily="34" charset="0"/>
              </a:rPr>
              <a:t>Ugiatempore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evenis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rae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doluptatum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fugiam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earchitiam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tempe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susdam</a:t>
            </a:r>
            <a:r>
              <a:rPr lang="en-US" sz="3200" dirty="0">
                <a:solidFill>
                  <a:schemeClr val="bg1"/>
                </a:solidFill>
                <a:latin typeface="Arial" panose="020B0604020202020204" pitchFamily="34" charset="0"/>
                <a:cs typeface="Arial" panose="020B0604020202020204" pitchFamily="34" charset="0"/>
              </a:rPr>
              <a:t> qui </a:t>
            </a:r>
            <a:r>
              <a:rPr lang="en-US" sz="3200" dirty="0" err="1">
                <a:solidFill>
                  <a:schemeClr val="bg1"/>
                </a:solidFill>
                <a:latin typeface="Arial" panose="020B0604020202020204" pitchFamily="34" charset="0"/>
                <a:cs typeface="Arial" panose="020B0604020202020204" pitchFamily="34" charset="0"/>
              </a:rPr>
              <a:t>asimin</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quissequam</a:t>
            </a:r>
            <a:r>
              <a:rPr lang="en-US" sz="3200" dirty="0">
                <a:solidFill>
                  <a:schemeClr val="bg1"/>
                </a:solidFill>
                <a:latin typeface="Arial" panose="020B0604020202020204" pitchFamily="34" charset="0"/>
                <a:cs typeface="Arial" panose="020B0604020202020204" pitchFamily="34" charset="0"/>
              </a:rPr>
              <a:t> la </a:t>
            </a:r>
            <a:r>
              <a:rPr lang="en-US" sz="3200" dirty="0" err="1">
                <a:solidFill>
                  <a:schemeClr val="bg1"/>
                </a:solidFill>
                <a:latin typeface="Arial" panose="020B0604020202020204" pitchFamily="34" charset="0"/>
                <a:cs typeface="Arial" panose="020B0604020202020204" pitchFamily="34" charset="0"/>
              </a:rPr>
              <a:t>ni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ipsunt</a:t>
            </a:r>
            <a:r>
              <a:rPr lang="en-US" sz="3200" dirty="0">
                <a:solidFill>
                  <a:schemeClr val="bg1"/>
                </a:solidFill>
                <a:latin typeface="Arial" panose="020B0604020202020204" pitchFamily="34" charset="0"/>
                <a:cs typeface="Arial" panose="020B0604020202020204" pitchFamily="34" charset="0"/>
              </a:rPr>
              <a:t>.</a:t>
            </a:r>
          </a:p>
          <a:p>
            <a:r>
              <a:rPr lang="en-US" sz="3200" dirty="0">
                <a:solidFill>
                  <a:schemeClr val="bg1"/>
                </a:solidFill>
                <a:latin typeface="Arial" panose="020B0604020202020204" pitchFamily="34" charset="0"/>
                <a:cs typeface="Arial" panose="020B0604020202020204" pitchFamily="34" charset="0"/>
              </a:rPr>
              <a:t>Ditat que a </a:t>
            </a:r>
            <a:r>
              <a:rPr lang="en-US" sz="3200" dirty="0" err="1">
                <a:solidFill>
                  <a:schemeClr val="bg1"/>
                </a:solidFill>
                <a:latin typeface="Arial" panose="020B0604020202020204" pitchFamily="34" charset="0"/>
                <a:cs typeface="Arial" panose="020B0604020202020204" pitchFamily="34" charset="0"/>
              </a:rPr>
              <a:t>quibus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dolutatur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sedit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aliam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apienda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versper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feriti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delia</a:t>
            </a:r>
            <a:r>
              <a:rPr lang="en-US" sz="3200" dirty="0">
                <a:solidFill>
                  <a:schemeClr val="bg1"/>
                </a:solidFill>
                <a:latin typeface="Arial" panose="020B0604020202020204" pitchFamily="34" charset="0"/>
                <a:cs typeface="Arial" panose="020B0604020202020204" pitchFamily="34" charset="0"/>
              </a:rPr>
              <a:t> pa </a:t>
            </a:r>
            <a:r>
              <a:rPr lang="en-US" sz="3200" dirty="0" err="1">
                <a:solidFill>
                  <a:schemeClr val="bg1"/>
                </a:solidFill>
                <a:latin typeface="Arial" panose="020B0604020202020204" pitchFamily="34" charset="0"/>
                <a:cs typeface="Arial" panose="020B0604020202020204" pitchFamily="34" charset="0"/>
              </a:rPr>
              <a:t>dolo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quamus</a:t>
            </a:r>
            <a:r>
              <a:rPr lang="en-US" sz="3200" dirty="0">
                <a:solidFill>
                  <a:schemeClr val="bg1"/>
                </a:solidFill>
                <a:latin typeface="Arial" panose="020B0604020202020204" pitchFamily="34" charset="0"/>
                <a:cs typeface="Arial" panose="020B0604020202020204" pitchFamily="34" charset="0"/>
              </a:rPr>
              <a:t> arum </a:t>
            </a:r>
            <a:r>
              <a:rPr lang="en-US" sz="3200" dirty="0" err="1">
                <a:solidFill>
                  <a:schemeClr val="bg1"/>
                </a:solidFill>
                <a:latin typeface="Arial" panose="020B0604020202020204" pitchFamily="34" charset="0"/>
                <a:cs typeface="Arial" panose="020B0604020202020204" pitchFamily="34" charset="0"/>
              </a:rPr>
              <a:t>es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endellu</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pisquia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aditatur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audam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earupid</a:t>
            </a:r>
            <a:r>
              <a:rPr lang="en-US" sz="3200" dirty="0">
                <a:solidFill>
                  <a:schemeClr val="bg1"/>
                </a:solidFill>
                <a:latin typeface="Arial" panose="020B0604020202020204" pitchFamily="34" charset="0"/>
                <a:cs typeface="Arial" panose="020B0604020202020204" pitchFamily="34" charset="0"/>
              </a:rPr>
              <a:t> quo</a:t>
            </a:r>
          </a:p>
        </p:txBody>
      </p:sp>
      <p:sp>
        <p:nvSpPr>
          <p:cNvPr id="32" name="Rectangle 31">
            <a:extLst>
              <a:ext uri="{FF2B5EF4-FFF2-40B4-BE49-F238E27FC236}">
                <a16:creationId xmlns:a16="http://schemas.microsoft.com/office/drawing/2014/main" id="{5553E91D-E68F-C54B-92D9-D0562FA74226}"/>
              </a:ext>
            </a:extLst>
          </p:cNvPr>
          <p:cNvSpPr/>
          <p:nvPr/>
        </p:nvSpPr>
        <p:spPr>
          <a:xfrm>
            <a:off x="1371600" y="23460528"/>
            <a:ext cx="11239500" cy="1404257"/>
          </a:xfrm>
          <a:prstGeom prst="rect">
            <a:avLst/>
          </a:prstGeom>
          <a:solidFill>
            <a:srgbClr val="7030A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Methods</a:t>
            </a:r>
          </a:p>
        </p:txBody>
      </p:sp>
      <p:sp>
        <p:nvSpPr>
          <p:cNvPr id="34" name="Rectangle 33">
            <a:extLst>
              <a:ext uri="{FF2B5EF4-FFF2-40B4-BE49-F238E27FC236}">
                <a16:creationId xmlns:a16="http://schemas.microsoft.com/office/drawing/2014/main" id="{BF1332FF-D8B3-0B41-96D8-0E173A70837B}"/>
              </a:ext>
            </a:extLst>
          </p:cNvPr>
          <p:cNvSpPr/>
          <p:nvPr/>
        </p:nvSpPr>
        <p:spPr>
          <a:xfrm>
            <a:off x="13754100" y="8229600"/>
            <a:ext cx="23660100" cy="1404257"/>
          </a:xfrm>
          <a:prstGeom prst="rect">
            <a:avLst/>
          </a:prstGeom>
          <a:solidFill>
            <a:srgbClr val="7030A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Figures and Results</a:t>
            </a:r>
            <a:endParaRPr lang="en-US" sz="6000" dirty="0">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21B3CADE-3DDC-5C46-9768-F309F35EA439}"/>
              </a:ext>
            </a:extLst>
          </p:cNvPr>
          <p:cNvSpPr/>
          <p:nvPr/>
        </p:nvSpPr>
        <p:spPr>
          <a:xfrm>
            <a:off x="38557200" y="8229600"/>
            <a:ext cx="11277600" cy="1404257"/>
          </a:xfrm>
          <a:prstGeom prst="rect">
            <a:avLst/>
          </a:prstGeom>
          <a:solidFill>
            <a:srgbClr val="7030A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Conclusion</a:t>
            </a:r>
            <a:endParaRPr lang="en-US" sz="6000"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4B5464B4-DE44-1A4C-8304-7A19C54B2B9B}"/>
              </a:ext>
            </a:extLst>
          </p:cNvPr>
          <p:cNvSpPr/>
          <p:nvPr/>
        </p:nvSpPr>
        <p:spPr>
          <a:xfrm>
            <a:off x="38557200" y="23460528"/>
            <a:ext cx="11277600" cy="1404257"/>
          </a:xfrm>
          <a:prstGeom prst="rect">
            <a:avLst/>
          </a:prstGeom>
          <a:solidFill>
            <a:srgbClr val="7030A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Acknowledgments</a:t>
            </a:r>
            <a:endParaRPr lang="en-US" sz="60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9EC33640-EEE9-834D-A841-8A6950BBE04A}"/>
              </a:ext>
            </a:extLst>
          </p:cNvPr>
          <p:cNvSpPr txBox="1"/>
          <p:nvPr/>
        </p:nvSpPr>
        <p:spPr>
          <a:xfrm>
            <a:off x="38557200" y="25321986"/>
            <a:ext cx="11277600" cy="3539430"/>
          </a:xfrm>
          <a:prstGeom prst="rect">
            <a:avLst/>
          </a:prstGeom>
          <a:noFill/>
        </p:spPr>
        <p:txBody>
          <a:bodyPr wrap="square" rtlCol="0">
            <a:spAutoFit/>
          </a:bodyPr>
          <a:lstStyle/>
          <a:p>
            <a:r>
              <a:rPr lang="en-US" sz="3200" dirty="0" err="1">
                <a:solidFill>
                  <a:schemeClr val="bg1"/>
                </a:solidFill>
                <a:latin typeface="Arial" panose="020B0604020202020204" pitchFamily="34" charset="0"/>
                <a:cs typeface="Arial" panose="020B0604020202020204" pitchFamily="34" charset="0"/>
              </a:rPr>
              <a:t>Vitam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voloria</a:t>
            </a:r>
            <a:r>
              <a:rPr lang="en-US" sz="3200" dirty="0">
                <a:solidFill>
                  <a:schemeClr val="bg1"/>
                </a:solidFill>
                <a:latin typeface="Arial" panose="020B0604020202020204" pitchFamily="34" charset="0"/>
                <a:cs typeface="Arial" panose="020B0604020202020204" pitchFamily="34" charset="0"/>
              </a:rPr>
              <a:t> con et, cum </a:t>
            </a:r>
            <a:r>
              <a:rPr lang="en-US" sz="3200" dirty="0" err="1">
                <a:solidFill>
                  <a:schemeClr val="bg1"/>
                </a:solidFill>
                <a:latin typeface="Arial" panose="020B0604020202020204" pitchFamily="34" charset="0"/>
                <a:cs typeface="Arial" panose="020B0604020202020204" pitchFamily="34" charset="0"/>
              </a:rPr>
              <a:t>laboreium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nam</a:t>
            </a:r>
            <a:r>
              <a:rPr lang="en-US" sz="3200" dirty="0">
                <a:solidFill>
                  <a:schemeClr val="bg1"/>
                </a:solidFill>
                <a:latin typeface="Arial" panose="020B0604020202020204" pitchFamily="34" charset="0"/>
                <a:cs typeface="Arial" panose="020B0604020202020204" pitchFamily="34" charset="0"/>
              </a:rPr>
              <a:t> cum, </a:t>
            </a:r>
            <a:r>
              <a:rPr lang="en-US" sz="3200" dirty="0" err="1">
                <a:solidFill>
                  <a:schemeClr val="bg1"/>
                </a:solidFill>
                <a:latin typeface="Arial" panose="020B0604020202020204" pitchFamily="34" charset="0"/>
                <a:cs typeface="Arial" panose="020B0604020202020204" pitchFamily="34" charset="0"/>
              </a:rPr>
              <a:t>quat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paris</a:t>
            </a:r>
            <a:r>
              <a:rPr lang="en-US" sz="3200" dirty="0">
                <a:solidFill>
                  <a:schemeClr val="bg1"/>
                </a:solidFill>
                <a:latin typeface="Arial" panose="020B0604020202020204" pitchFamily="34" charset="0"/>
                <a:cs typeface="Arial" panose="020B0604020202020204" pitchFamily="34" charset="0"/>
              </a:rPr>
              <a:t> as core </a:t>
            </a:r>
            <a:r>
              <a:rPr lang="en-US" sz="3200" dirty="0" err="1">
                <a:solidFill>
                  <a:schemeClr val="bg1"/>
                </a:solidFill>
                <a:latin typeface="Arial" panose="020B0604020202020204" pitchFamily="34" charset="0"/>
                <a:cs typeface="Arial" panose="020B0604020202020204" pitchFamily="34" charset="0"/>
              </a:rPr>
              <a:t>volorest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sust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exceatur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antio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voluptas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eumquatendit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doluptatet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aut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landignam</a:t>
            </a:r>
            <a:r>
              <a:rPr lang="en-US" sz="3200" dirty="0">
                <a:solidFill>
                  <a:schemeClr val="bg1"/>
                </a:solidFill>
                <a:latin typeface="Arial" panose="020B0604020202020204" pitchFamily="34" charset="0"/>
                <a:cs typeface="Arial" panose="020B0604020202020204" pitchFamily="34" charset="0"/>
              </a:rPr>
              <a:t> que </a:t>
            </a:r>
            <a:r>
              <a:rPr lang="en-US" sz="3200" dirty="0" err="1">
                <a:solidFill>
                  <a:schemeClr val="bg1"/>
                </a:solidFill>
                <a:latin typeface="Arial" panose="020B0604020202020204" pitchFamily="34" charset="0"/>
                <a:cs typeface="Arial" panose="020B0604020202020204" pitchFamily="34" charset="0"/>
              </a:rPr>
              <a:t>lantur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sania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escidit</a:t>
            </a:r>
            <a:r>
              <a:rPr lang="en-US" sz="3200" dirty="0">
                <a:solidFill>
                  <a:schemeClr val="bg1"/>
                </a:solidFill>
                <a:latin typeface="Arial" panose="020B0604020202020204" pitchFamily="34" charset="0"/>
                <a:cs typeface="Arial" panose="020B0604020202020204" pitchFamily="34" charset="0"/>
              </a:rPr>
              <a:t> min </a:t>
            </a:r>
            <a:r>
              <a:rPr lang="en-US" sz="3200" dirty="0" err="1">
                <a:solidFill>
                  <a:schemeClr val="bg1"/>
                </a:solidFill>
                <a:latin typeface="Arial" panose="020B0604020202020204" pitchFamily="34" charset="0"/>
                <a:cs typeface="Arial" panose="020B0604020202020204" pitchFamily="34" charset="0"/>
              </a:rPr>
              <a:t>reruptiaero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velis</a:t>
            </a:r>
            <a:r>
              <a:rPr lang="en-US" sz="3200" dirty="0">
                <a:solidFill>
                  <a:schemeClr val="bg1"/>
                </a:solidFill>
                <a:latin typeface="Arial" panose="020B0604020202020204" pitchFamily="34" charset="0"/>
                <a:cs typeface="Arial" panose="020B0604020202020204" pitchFamily="34" charset="0"/>
              </a:rPr>
              <a:t> maximus </a:t>
            </a:r>
            <a:r>
              <a:rPr lang="en-US" sz="3200" dirty="0" err="1">
                <a:solidFill>
                  <a:schemeClr val="bg1"/>
                </a:solidFill>
                <a:latin typeface="Arial" panose="020B0604020202020204" pitchFamily="34" charset="0"/>
                <a:cs typeface="Arial" panose="020B0604020202020204" pitchFamily="34" charset="0"/>
              </a:rPr>
              <a:t>aut</a:t>
            </a:r>
            <a:r>
              <a:rPr lang="en-US" sz="3200" dirty="0">
                <a:solidFill>
                  <a:schemeClr val="bg1"/>
                </a:solidFill>
                <a:latin typeface="Arial" panose="020B0604020202020204" pitchFamily="34" charset="0"/>
                <a:cs typeface="Arial" panose="020B0604020202020204" pitchFamily="34" charset="0"/>
              </a:rPr>
              <a:t> que </a:t>
            </a:r>
            <a:r>
              <a:rPr lang="en-US" sz="3200" dirty="0" err="1">
                <a:solidFill>
                  <a:schemeClr val="bg1"/>
                </a:solidFill>
                <a:latin typeface="Arial" panose="020B0604020202020204" pitchFamily="34" charset="0"/>
                <a:cs typeface="Arial" panose="020B0604020202020204" pitchFamily="34" charset="0"/>
              </a:rPr>
              <a:t>pe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aliquas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sequidisit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omnient</a:t>
            </a:r>
            <a:r>
              <a:rPr lang="en-US" sz="3200" dirty="0">
                <a:solidFill>
                  <a:schemeClr val="bg1"/>
                </a:solidFill>
                <a:latin typeface="Arial" panose="020B0604020202020204" pitchFamily="34" charset="0"/>
                <a:cs typeface="Arial" panose="020B0604020202020204" pitchFamily="34" charset="0"/>
              </a:rPr>
              <a:t> hit lam </a:t>
            </a:r>
            <a:r>
              <a:rPr lang="en-US" sz="3200" dirty="0" err="1">
                <a:solidFill>
                  <a:schemeClr val="bg1"/>
                </a:solidFill>
                <a:latin typeface="Arial" panose="020B0604020202020204" pitchFamily="34" charset="0"/>
                <a:cs typeface="Arial" panose="020B0604020202020204" pitchFamily="34" charset="0"/>
              </a:rPr>
              <a:t>eicias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modio</a:t>
            </a:r>
            <a:r>
              <a:rPr lang="en-US" sz="3200" dirty="0">
                <a:solidFill>
                  <a:schemeClr val="bg1"/>
                </a:solidFill>
                <a:latin typeface="Arial" panose="020B0604020202020204" pitchFamily="34" charset="0"/>
                <a:cs typeface="Arial" panose="020B0604020202020204" pitchFamily="34" charset="0"/>
              </a:rPr>
              <a:t> con </a:t>
            </a:r>
            <a:r>
              <a:rPr lang="en-US" sz="3200" dirty="0" err="1">
                <a:solidFill>
                  <a:schemeClr val="bg1"/>
                </a:solidFill>
                <a:latin typeface="Arial" panose="020B0604020202020204" pitchFamily="34" charset="0"/>
                <a:cs typeface="Arial" panose="020B0604020202020204" pitchFamily="34" charset="0"/>
              </a:rPr>
              <a:t>nisin</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pediam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ent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cust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accaborit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odio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corehen</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dendae</a:t>
            </a:r>
            <a:r>
              <a:rPr lang="en-US" sz="3200" dirty="0">
                <a:solidFill>
                  <a:schemeClr val="bg1"/>
                </a:solidFill>
                <a:latin typeface="Arial" panose="020B0604020202020204" pitchFamily="34" charset="0"/>
                <a:cs typeface="Arial" panose="020B0604020202020204" pitchFamily="34" charset="0"/>
              </a:rPr>
              <a:t> nonet </a:t>
            </a:r>
            <a:r>
              <a:rPr lang="en-US" sz="3200" dirty="0" err="1">
                <a:solidFill>
                  <a:schemeClr val="bg1"/>
                </a:solidFill>
                <a:latin typeface="Arial" panose="020B0604020202020204" pitchFamily="34" charset="0"/>
                <a:cs typeface="Arial" panose="020B0604020202020204" pitchFamily="34" charset="0"/>
              </a:rPr>
              <a:t>eliquam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aperorepe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autatem</a:t>
            </a:r>
            <a:endParaRPr lang="en-US" sz="3200" dirty="0">
              <a:solidFill>
                <a:schemeClr val="bg1"/>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96AC576E-DF67-1346-8B23-A276FB195AF9}"/>
              </a:ext>
            </a:extLst>
          </p:cNvPr>
          <p:cNvSpPr/>
          <p:nvPr/>
        </p:nvSpPr>
        <p:spPr>
          <a:xfrm>
            <a:off x="38557200" y="30013728"/>
            <a:ext cx="11277600" cy="1404257"/>
          </a:xfrm>
          <a:prstGeom prst="rect">
            <a:avLst/>
          </a:prstGeom>
          <a:solidFill>
            <a:srgbClr val="7030A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References</a:t>
            </a:r>
            <a:endParaRPr lang="en-US" sz="6000"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D3B14DD9-B7DC-9649-93B5-3E6B59AB53A6}"/>
              </a:ext>
            </a:extLst>
          </p:cNvPr>
          <p:cNvSpPr txBox="1"/>
          <p:nvPr/>
        </p:nvSpPr>
        <p:spPr>
          <a:xfrm>
            <a:off x="38557200" y="31875186"/>
            <a:ext cx="11277600" cy="3539430"/>
          </a:xfrm>
          <a:prstGeom prst="rect">
            <a:avLst/>
          </a:prstGeom>
          <a:noFill/>
        </p:spPr>
        <p:txBody>
          <a:bodyPr wrap="square" rtlCol="0">
            <a:spAutoFit/>
          </a:bodyPr>
          <a:lstStyle/>
          <a:p>
            <a:r>
              <a:rPr lang="en-US" sz="3200" dirty="0" err="1">
                <a:solidFill>
                  <a:schemeClr val="bg1"/>
                </a:solidFill>
                <a:latin typeface="Arial" panose="020B0604020202020204" pitchFamily="34" charset="0"/>
                <a:cs typeface="Arial" panose="020B0604020202020204" pitchFamily="34" charset="0"/>
              </a:rPr>
              <a:t>Vitam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voloria</a:t>
            </a:r>
            <a:r>
              <a:rPr lang="en-US" sz="3200" dirty="0">
                <a:solidFill>
                  <a:schemeClr val="bg1"/>
                </a:solidFill>
                <a:latin typeface="Arial" panose="020B0604020202020204" pitchFamily="34" charset="0"/>
                <a:cs typeface="Arial" panose="020B0604020202020204" pitchFamily="34" charset="0"/>
              </a:rPr>
              <a:t> con et, cum </a:t>
            </a:r>
            <a:r>
              <a:rPr lang="en-US" sz="3200" dirty="0" err="1">
                <a:solidFill>
                  <a:schemeClr val="bg1"/>
                </a:solidFill>
                <a:latin typeface="Arial" panose="020B0604020202020204" pitchFamily="34" charset="0"/>
                <a:cs typeface="Arial" panose="020B0604020202020204" pitchFamily="34" charset="0"/>
              </a:rPr>
              <a:t>laboreium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nam</a:t>
            </a:r>
            <a:r>
              <a:rPr lang="en-US" sz="3200" dirty="0">
                <a:solidFill>
                  <a:schemeClr val="bg1"/>
                </a:solidFill>
                <a:latin typeface="Arial" panose="020B0604020202020204" pitchFamily="34" charset="0"/>
                <a:cs typeface="Arial" panose="020B0604020202020204" pitchFamily="34" charset="0"/>
              </a:rPr>
              <a:t> cum, </a:t>
            </a:r>
            <a:r>
              <a:rPr lang="en-US" sz="3200" dirty="0" err="1">
                <a:solidFill>
                  <a:schemeClr val="bg1"/>
                </a:solidFill>
                <a:latin typeface="Arial" panose="020B0604020202020204" pitchFamily="34" charset="0"/>
                <a:cs typeface="Arial" panose="020B0604020202020204" pitchFamily="34" charset="0"/>
              </a:rPr>
              <a:t>quat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paris</a:t>
            </a:r>
            <a:r>
              <a:rPr lang="en-US" sz="3200" dirty="0">
                <a:solidFill>
                  <a:schemeClr val="bg1"/>
                </a:solidFill>
                <a:latin typeface="Arial" panose="020B0604020202020204" pitchFamily="34" charset="0"/>
                <a:cs typeface="Arial" panose="020B0604020202020204" pitchFamily="34" charset="0"/>
              </a:rPr>
              <a:t> as core </a:t>
            </a:r>
            <a:r>
              <a:rPr lang="en-US" sz="3200" dirty="0" err="1">
                <a:solidFill>
                  <a:schemeClr val="bg1"/>
                </a:solidFill>
                <a:latin typeface="Arial" panose="020B0604020202020204" pitchFamily="34" charset="0"/>
                <a:cs typeface="Arial" panose="020B0604020202020204" pitchFamily="34" charset="0"/>
              </a:rPr>
              <a:t>volorest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sust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exceatur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antio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voluptas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eumquatendit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doluptatet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aut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landignam</a:t>
            </a:r>
            <a:r>
              <a:rPr lang="en-US" sz="3200" dirty="0">
                <a:solidFill>
                  <a:schemeClr val="bg1"/>
                </a:solidFill>
                <a:latin typeface="Arial" panose="020B0604020202020204" pitchFamily="34" charset="0"/>
                <a:cs typeface="Arial" panose="020B0604020202020204" pitchFamily="34" charset="0"/>
              </a:rPr>
              <a:t> que </a:t>
            </a:r>
            <a:r>
              <a:rPr lang="en-US" sz="3200" dirty="0" err="1">
                <a:solidFill>
                  <a:schemeClr val="bg1"/>
                </a:solidFill>
                <a:latin typeface="Arial" panose="020B0604020202020204" pitchFamily="34" charset="0"/>
                <a:cs typeface="Arial" panose="020B0604020202020204" pitchFamily="34" charset="0"/>
              </a:rPr>
              <a:t>lantur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sania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escidit</a:t>
            </a:r>
            <a:r>
              <a:rPr lang="en-US" sz="3200" dirty="0">
                <a:solidFill>
                  <a:schemeClr val="bg1"/>
                </a:solidFill>
                <a:latin typeface="Arial" panose="020B0604020202020204" pitchFamily="34" charset="0"/>
                <a:cs typeface="Arial" panose="020B0604020202020204" pitchFamily="34" charset="0"/>
              </a:rPr>
              <a:t> min </a:t>
            </a:r>
            <a:r>
              <a:rPr lang="en-US" sz="3200" dirty="0" err="1">
                <a:solidFill>
                  <a:schemeClr val="bg1"/>
                </a:solidFill>
                <a:latin typeface="Arial" panose="020B0604020202020204" pitchFamily="34" charset="0"/>
                <a:cs typeface="Arial" panose="020B0604020202020204" pitchFamily="34" charset="0"/>
              </a:rPr>
              <a:t>reruptiaero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velis</a:t>
            </a:r>
            <a:r>
              <a:rPr lang="en-US" sz="3200" dirty="0">
                <a:solidFill>
                  <a:schemeClr val="bg1"/>
                </a:solidFill>
                <a:latin typeface="Arial" panose="020B0604020202020204" pitchFamily="34" charset="0"/>
                <a:cs typeface="Arial" panose="020B0604020202020204" pitchFamily="34" charset="0"/>
              </a:rPr>
              <a:t> maximus </a:t>
            </a:r>
            <a:r>
              <a:rPr lang="en-US" sz="3200" dirty="0" err="1">
                <a:solidFill>
                  <a:schemeClr val="bg1"/>
                </a:solidFill>
                <a:latin typeface="Arial" panose="020B0604020202020204" pitchFamily="34" charset="0"/>
                <a:cs typeface="Arial" panose="020B0604020202020204" pitchFamily="34" charset="0"/>
              </a:rPr>
              <a:t>aut</a:t>
            </a:r>
            <a:r>
              <a:rPr lang="en-US" sz="3200" dirty="0">
                <a:solidFill>
                  <a:schemeClr val="bg1"/>
                </a:solidFill>
                <a:latin typeface="Arial" panose="020B0604020202020204" pitchFamily="34" charset="0"/>
                <a:cs typeface="Arial" panose="020B0604020202020204" pitchFamily="34" charset="0"/>
              </a:rPr>
              <a:t> que </a:t>
            </a:r>
            <a:r>
              <a:rPr lang="en-US" sz="3200" dirty="0" err="1">
                <a:solidFill>
                  <a:schemeClr val="bg1"/>
                </a:solidFill>
                <a:latin typeface="Arial" panose="020B0604020202020204" pitchFamily="34" charset="0"/>
                <a:cs typeface="Arial" panose="020B0604020202020204" pitchFamily="34" charset="0"/>
              </a:rPr>
              <a:t>pe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aliquas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sequidisit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omnient</a:t>
            </a:r>
            <a:r>
              <a:rPr lang="en-US" sz="3200" dirty="0">
                <a:solidFill>
                  <a:schemeClr val="bg1"/>
                </a:solidFill>
                <a:latin typeface="Arial" panose="020B0604020202020204" pitchFamily="34" charset="0"/>
                <a:cs typeface="Arial" panose="020B0604020202020204" pitchFamily="34" charset="0"/>
              </a:rPr>
              <a:t> hit lam </a:t>
            </a:r>
            <a:r>
              <a:rPr lang="en-US" sz="3200" dirty="0" err="1">
                <a:solidFill>
                  <a:schemeClr val="bg1"/>
                </a:solidFill>
                <a:latin typeface="Arial" panose="020B0604020202020204" pitchFamily="34" charset="0"/>
                <a:cs typeface="Arial" panose="020B0604020202020204" pitchFamily="34" charset="0"/>
              </a:rPr>
              <a:t>eicias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modio</a:t>
            </a:r>
            <a:r>
              <a:rPr lang="en-US" sz="3200" dirty="0">
                <a:solidFill>
                  <a:schemeClr val="bg1"/>
                </a:solidFill>
                <a:latin typeface="Arial" panose="020B0604020202020204" pitchFamily="34" charset="0"/>
                <a:cs typeface="Arial" panose="020B0604020202020204" pitchFamily="34" charset="0"/>
              </a:rPr>
              <a:t> con </a:t>
            </a:r>
            <a:r>
              <a:rPr lang="en-US" sz="3200" dirty="0" err="1">
                <a:solidFill>
                  <a:schemeClr val="bg1"/>
                </a:solidFill>
                <a:latin typeface="Arial" panose="020B0604020202020204" pitchFamily="34" charset="0"/>
                <a:cs typeface="Arial" panose="020B0604020202020204" pitchFamily="34" charset="0"/>
              </a:rPr>
              <a:t>nisin</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pediam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ent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cust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accaborit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odio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corehen</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dendae</a:t>
            </a:r>
            <a:r>
              <a:rPr lang="en-US" sz="3200" dirty="0">
                <a:solidFill>
                  <a:schemeClr val="bg1"/>
                </a:solidFill>
                <a:latin typeface="Arial" panose="020B0604020202020204" pitchFamily="34" charset="0"/>
                <a:cs typeface="Arial" panose="020B0604020202020204" pitchFamily="34" charset="0"/>
              </a:rPr>
              <a:t> nonet </a:t>
            </a:r>
            <a:r>
              <a:rPr lang="en-US" sz="3200" dirty="0" err="1">
                <a:solidFill>
                  <a:schemeClr val="bg1"/>
                </a:solidFill>
                <a:latin typeface="Arial" panose="020B0604020202020204" pitchFamily="34" charset="0"/>
                <a:cs typeface="Arial" panose="020B0604020202020204" pitchFamily="34" charset="0"/>
              </a:rPr>
              <a:t>eliquam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aperorepe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autatem</a:t>
            </a:r>
            <a:r>
              <a:rPr lang="en-US" sz="3200" dirty="0">
                <a:solidFill>
                  <a:schemeClr val="bg1"/>
                </a:solidFill>
                <a:latin typeface="Arial" panose="020B0604020202020204" pitchFamily="34" charset="0"/>
                <a:cs typeface="Arial" panose="020B0604020202020204" pitchFamily="34" charset="0"/>
              </a:rPr>
              <a:t> voles </a:t>
            </a:r>
            <a:r>
              <a:rPr lang="en-US" sz="3200" dirty="0" err="1">
                <a:solidFill>
                  <a:schemeClr val="bg1"/>
                </a:solidFill>
                <a:latin typeface="Arial" panose="020B0604020202020204" pitchFamily="34" charset="0"/>
                <a:cs typeface="Arial" panose="020B0604020202020204" pitchFamily="34" charset="0"/>
              </a:rPr>
              <a:t>int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odic</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tem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dolorrum</a:t>
            </a:r>
            <a:r>
              <a:rPr lang="en-US" sz="3200" dirty="0">
                <a:solidFill>
                  <a:schemeClr val="bg1"/>
                </a:solidFill>
                <a:latin typeface="Arial" panose="020B0604020202020204" pitchFamily="34" charset="0"/>
                <a:cs typeface="Arial" panose="020B0604020202020204" pitchFamily="34" charset="0"/>
              </a:rPr>
              <a:t> que cores </a:t>
            </a:r>
            <a:r>
              <a:rPr lang="en-US" sz="3200" dirty="0" err="1">
                <a:solidFill>
                  <a:schemeClr val="bg1"/>
                </a:solidFill>
                <a:latin typeface="Arial" panose="020B0604020202020204" pitchFamily="34" charset="0"/>
                <a:cs typeface="Arial" panose="020B0604020202020204" pitchFamily="34" charset="0"/>
              </a:rPr>
              <a:t>doluptaturi</a:t>
            </a:r>
            <a:endParaRPr lang="en-US" sz="3200" dirty="0">
              <a:solidFill>
                <a:schemeClr val="bg1"/>
              </a:solidFill>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B266D283-D8CA-9E4E-85D8-D98880B0BA61}"/>
              </a:ext>
            </a:extLst>
          </p:cNvPr>
          <p:cNvSpPr txBox="1"/>
          <p:nvPr/>
        </p:nvSpPr>
        <p:spPr>
          <a:xfrm>
            <a:off x="1371600" y="25321986"/>
            <a:ext cx="11239500" cy="3046988"/>
          </a:xfrm>
          <a:prstGeom prst="rect">
            <a:avLst/>
          </a:prstGeom>
          <a:noFill/>
        </p:spPr>
        <p:txBody>
          <a:bodyPr wrap="square" rtlCol="0">
            <a:spAutoFit/>
          </a:bodyPr>
          <a:lstStyle/>
          <a:p>
            <a:r>
              <a:rPr lang="en-US" sz="3200" dirty="0">
                <a:solidFill>
                  <a:schemeClr val="bg1"/>
                </a:solidFill>
                <a:latin typeface="Arial" panose="020B0604020202020204" pitchFamily="34" charset="0"/>
                <a:cs typeface="Arial" panose="020B0604020202020204" pitchFamily="34" charset="0"/>
              </a:rPr>
              <a:t>Ga. </a:t>
            </a:r>
            <a:r>
              <a:rPr lang="en-US" sz="3200" dirty="0" err="1">
                <a:solidFill>
                  <a:schemeClr val="bg1"/>
                </a:solidFill>
                <a:latin typeface="Arial" panose="020B0604020202020204" pitchFamily="34" charset="0"/>
                <a:cs typeface="Arial" panose="020B0604020202020204" pitchFamily="34" charset="0"/>
              </a:rPr>
              <a:t>Oviduntusam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exerum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fugitat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quae</a:t>
            </a:r>
            <a:r>
              <a:rPr lang="en-US" sz="3200" dirty="0">
                <a:solidFill>
                  <a:schemeClr val="bg1"/>
                </a:solidFill>
                <a:latin typeface="Arial" panose="020B0604020202020204" pitchFamily="34" charset="0"/>
                <a:cs typeface="Arial" panose="020B0604020202020204" pitchFamily="34" charset="0"/>
              </a:rPr>
              <a:t> el </a:t>
            </a:r>
            <a:r>
              <a:rPr lang="en-US" sz="3200" dirty="0" err="1">
                <a:solidFill>
                  <a:schemeClr val="bg1"/>
                </a:solidFill>
                <a:latin typeface="Arial" panose="020B0604020202020204" pitchFamily="34" charset="0"/>
                <a:cs typeface="Arial" panose="020B0604020202020204" pitchFamily="34" charset="0"/>
              </a:rPr>
              <a:t>exersperum</a:t>
            </a:r>
            <a:r>
              <a:rPr lang="en-US" sz="3200" dirty="0">
                <a:solidFill>
                  <a:schemeClr val="bg1"/>
                </a:solidFill>
                <a:latin typeface="Arial" panose="020B0604020202020204" pitchFamily="34" charset="0"/>
                <a:cs typeface="Arial" panose="020B0604020202020204" pitchFamily="34" charset="0"/>
              </a:rPr>
              <a:t> qui </a:t>
            </a:r>
            <a:r>
              <a:rPr lang="en-US" sz="3200" dirty="0" err="1">
                <a:solidFill>
                  <a:schemeClr val="bg1"/>
                </a:solidFill>
                <a:latin typeface="Arial" panose="020B0604020202020204" pitchFamily="34" charset="0"/>
                <a:cs typeface="Arial" panose="020B0604020202020204" pitchFamily="34" charset="0"/>
              </a:rPr>
              <a:t>corum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sitas</a:t>
            </a:r>
            <a:r>
              <a:rPr lang="en-US" sz="3200" dirty="0">
                <a:solidFill>
                  <a:schemeClr val="bg1"/>
                </a:solidFill>
                <a:latin typeface="Arial" panose="020B0604020202020204" pitchFamily="34" charset="0"/>
                <a:cs typeface="Arial" panose="020B0604020202020204" pitchFamily="34" charset="0"/>
              </a:rPr>
              <a:t> que </a:t>
            </a:r>
            <a:r>
              <a:rPr lang="en-US" sz="3200" dirty="0" err="1">
                <a:solidFill>
                  <a:schemeClr val="bg1"/>
                </a:solidFill>
                <a:latin typeface="Arial" panose="020B0604020202020204" pitchFamily="34" charset="0"/>
                <a:cs typeface="Arial" panose="020B0604020202020204" pitchFamily="34" charset="0"/>
              </a:rPr>
              <a:t>officiat</a:t>
            </a:r>
            <a:r>
              <a:rPr lang="en-US" sz="3200" dirty="0">
                <a:solidFill>
                  <a:schemeClr val="bg1"/>
                </a:solidFill>
                <a:latin typeface="Arial" panose="020B0604020202020204" pitchFamily="34" charset="0"/>
                <a:cs typeface="Arial" panose="020B0604020202020204" pitchFamily="34" charset="0"/>
              </a:rPr>
              <a:t> am el </a:t>
            </a:r>
            <a:r>
              <a:rPr lang="en-US" sz="3200" dirty="0" err="1">
                <a:solidFill>
                  <a:schemeClr val="bg1"/>
                </a:solidFill>
                <a:latin typeface="Arial" panose="020B0604020202020204" pitchFamily="34" charset="0"/>
                <a:cs typeface="Arial" panose="020B0604020202020204" pitchFamily="34" charset="0"/>
              </a:rPr>
              <a:t>inust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dunt</a:t>
            </a:r>
            <a:r>
              <a:rPr lang="en-US" sz="3200" dirty="0">
                <a:solidFill>
                  <a:schemeClr val="bg1"/>
                </a:solidFill>
                <a:latin typeface="Arial" panose="020B0604020202020204" pitchFamily="34" charset="0"/>
                <a:cs typeface="Arial" panose="020B0604020202020204" pitchFamily="34" charset="0"/>
              </a:rPr>
              <a:t> mint </a:t>
            </a:r>
            <a:r>
              <a:rPr lang="en-US" sz="3200" dirty="0" err="1">
                <a:solidFill>
                  <a:schemeClr val="bg1"/>
                </a:solidFill>
                <a:latin typeface="Arial" panose="020B0604020202020204" pitchFamily="34" charset="0"/>
                <a:cs typeface="Arial" panose="020B0604020202020204" pitchFamily="34" charset="0"/>
              </a:rPr>
              <a:t>ut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vel</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il</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mintis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vel</a:t>
            </a:r>
            <a:r>
              <a:rPr lang="en-US" sz="3200" dirty="0">
                <a:solidFill>
                  <a:schemeClr val="bg1"/>
                </a:solidFill>
                <a:latin typeface="Arial" panose="020B0604020202020204" pitchFamily="34" charset="0"/>
                <a:cs typeface="Arial" panose="020B0604020202020204" pitchFamily="34" charset="0"/>
              </a:rPr>
              <a:t> maxim </a:t>
            </a:r>
            <a:r>
              <a:rPr lang="en-US" sz="3200" dirty="0" err="1">
                <a:solidFill>
                  <a:schemeClr val="bg1"/>
                </a:solidFill>
                <a:latin typeface="Arial" panose="020B0604020202020204" pitchFamily="34" charset="0"/>
                <a:cs typeface="Arial" panose="020B0604020202020204" pitchFamily="34" charset="0"/>
              </a:rPr>
              <a:t>dolupiet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aut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aborem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quiae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explitatur</a:t>
            </a:r>
            <a:r>
              <a:rPr lang="en-US" sz="3200" dirty="0">
                <a:solidFill>
                  <a:schemeClr val="bg1"/>
                </a:solidFill>
                <a:latin typeface="Arial" panose="020B0604020202020204" pitchFamily="34" charset="0"/>
                <a:cs typeface="Arial" panose="020B0604020202020204" pitchFamily="34" charset="0"/>
              </a:rPr>
              <a:t> sum </a:t>
            </a:r>
            <a:r>
              <a:rPr lang="en-US" sz="3200" dirty="0" err="1">
                <a:solidFill>
                  <a:schemeClr val="bg1"/>
                </a:solidFill>
                <a:latin typeface="Arial" panose="020B0604020202020204" pitchFamily="34" charset="0"/>
                <a:cs typeface="Arial" panose="020B0604020202020204" pitchFamily="34" charset="0"/>
              </a:rPr>
              <a:t>venihit</a:t>
            </a:r>
            <a:r>
              <a:rPr lang="en-US" sz="3200" dirty="0">
                <a:solidFill>
                  <a:schemeClr val="bg1"/>
                </a:solidFill>
                <a:latin typeface="Arial" panose="020B0604020202020204" pitchFamily="34" charset="0"/>
                <a:cs typeface="Arial" panose="020B0604020202020204" pitchFamily="34" charset="0"/>
              </a:rPr>
              <a:t> quo con </a:t>
            </a:r>
            <a:r>
              <a:rPr lang="en-US" sz="3200" dirty="0" err="1">
                <a:solidFill>
                  <a:schemeClr val="bg1"/>
                </a:solidFill>
                <a:latin typeface="Arial" panose="020B0604020202020204" pitchFamily="34" charset="0"/>
                <a:cs typeface="Arial" panose="020B0604020202020204" pitchFamily="34" charset="0"/>
              </a:rPr>
              <a:t>cusda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volorum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quia</a:t>
            </a:r>
            <a:r>
              <a:rPr lang="en-US" sz="3200" dirty="0">
                <a:solidFill>
                  <a:schemeClr val="bg1"/>
                </a:solidFill>
                <a:latin typeface="Arial" panose="020B0604020202020204" pitchFamily="34" charset="0"/>
                <a:cs typeface="Arial" panose="020B0604020202020204" pitchFamily="34" charset="0"/>
              </a:rPr>
              <a:t> qui </a:t>
            </a:r>
            <a:r>
              <a:rPr lang="en-US" sz="3200" dirty="0" err="1">
                <a:solidFill>
                  <a:schemeClr val="bg1"/>
                </a:solidFill>
                <a:latin typeface="Arial" panose="020B0604020202020204" pitchFamily="34" charset="0"/>
                <a:cs typeface="Arial" panose="020B0604020202020204" pitchFamily="34" charset="0"/>
              </a:rPr>
              <a:t>conessunt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vel</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nullitae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porunto</a:t>
            </a:r>
            <a:r>
              <a:rPr lang="en-US" sz="3200" dirty="0">
                <a:solidFill>
                  <a:schemeClr val="bg1"/>
                </a:solidFill>
                <a:latin typeface="Arial" panose="020B0604020202020204" pitchFamily="34" charset="0"/>
                <a:cs typeface="Arial" panose="020B0604020202020204" pitchFamily="34" charset="0"/>
              </a:rPr>
              <a:t> mod </a:t>
            </a:r>
            <a:r>
              <a:rPr lang="en-US" sz="3200" dirty="0" err="1">
                <a:solidFill>
                  <a:schemeClr val="bg1"/>
                </a:solidFill>
                <a:latin typeface="Arial" panose="020B0604020202020204" pitchFamily="34" charset="0"/>
                <a:cs typeface="Arial" panose="020B0604020202020204" pitchFamily="34" charset="0"/>
              </a:rPr>
              <a:t>maiorio</a:t>
            </a:r>
            <a:r>
              <a:rPr lang="en-US" sz="3200" dirty="0">
                <a:solidFill>
                  <a:schemeClr val="bg1"/>
                </a:solidFill>
                <a:latin typeface="Arial" panose="020B0604020202020204" pitchFamily="34" charset="0"/>
                <a:cs typeface="Arial" panose="020B0604020202020204" pitchFamily="34" charset="0"/>
              </a:rPr>
              <a:t> ex </a:t>
            </a:r>
            <a:r>
              <a:rPr lang="en-US" sz="3200" dirty="0" err="1">
                <a:solidFill>
                  <a:schemeClr val="bg1"/>
                </a:solidFill>
                <a:latin typeface="Arial" panose="020B0604020202020204" pitchFamily="34" charset="0"/>
                <a:cs typeface="Arial" panose="020B0604020202020204" pitchFamily="34" charset="0"/>
              </a:rPr>
              <a:t>es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dolupis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eum</a:t>
            </a:r>
            <a:endParaRPr lang="en-US" sz="3200" dirty="0">
              <a:solidFill>
                <a:schemeClr val="bg1"/>
              </a:solidFill>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58172F54-FDD4-DE4C-9157-4E60CC3E76D7}"/>
              </a:ext>
            </a:extLst>
          </p:cNvPr>
          <p:cNvSpPr txBox="1"/>
          <p:nvPr/>
        </p:nvSpPr>
        <p:spPr>
          <a:xfrm>
            <a:off x="38557200" y="19702879"/>
            <a:ext cx="11277598" cy="2554545"/>
          </a:xfrm>
          <a:prstGeom prst="rect">
            <a:avLst/>
          </a:prstGeom>
          <a:noFill/>
        </p:spPr>
        <p:txBody>
          <a:bodyPr wrap="square" rtlCol="0">
            <a:spAutoFit/>
          </a:bodyPr>
          <a:lstStyle/>
          <a:p>
            <a:r>
              <a:rPr lang="en-US" sz="3200" dirty="0" err="1">
                <a:solidFill>
                  <a:schemeClr val="bg1"/>
                </a:solidFill>
                <a:latin typeface="Arial" panose="020B0604020202020204" pitchFamily="34" charset="0"/>
                <a:cs typeface="Arial" panose="020B0604020202020204" pitchFamily="34" charset="0"/>
              </a:rPr>
              <a:t>Vitam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voloria</a:t>
            </a:r>
            <a:r>
              <a:rPr lang="en-US" sz="3200" dirty="0">
                <a:solidFill>
                  <a:schemeClr val="bg1"/>
                </a:solidFill>
                <a:latin typeface="Arial" panose="020B0604020202020204" pitchFamily="34" charset="0"/>
                <a:cs typeface="Arial" panose="020B0604020202020204" pitchFamily="34" charset="0"/>
              </a:rPr>
              <a:t> con et, cum </a:t>
            </a:r>
            <a:r>
              <a:rPr lang="en-US" sz="3200" dirty="0" err="1">
                <a:solidFill>
                  <a:schemeClr val="bg1"/>
                </a:solidFill>
                <a:latin typeface="Arial" panose="020B0604020202020204" pitchFamily="34" charset="0"/>
                <a:cs typeface="Arial" panose="020B0604020202020204" pitchFamily="34" charset="0"/>
              </a:rPr>
              <a:t>laboreium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nam</a:t>
            </a:r>
            <a:r>
              <a:rPr lang="en-US" sz="3200" dirty="0">
                <a:solidFill>
                  <a:schemeClr val="bg1"/>
                </a:solidFill>
                <a:latin typeface="Arial" panose="020B0604020202020204" pitchFamily="34" charset="0"/>
                <a:cs typeface="Arial" panose="020B0604020202020204" pitchFamily="34" charset="0"/>
              </a:rPr>
              <a:t> cum, </a:t>
            </a:r>
            <a:r>
              <a:rPr lang="en-US" sz="3200" dirty="0" err="1">
                <a:solidFill>
                  <a:schemeClr val="bg1"/>
                </a:solidFill>
                <a:latin typeface="Arial" panose="020B0604020202020204" pitchFamily="34" charset="0"/>
                <a:cs typeface="Arial" panose="020B0604020202020204" pitchFamily="34" charset="0"/>
              </a:rPr>
              <a:t>quat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paris</a:t>
            </a:r>
            <a:r>
              <a:rPr lang="en-US" sz="3200" dirty="0">
                <a:solidFill>
                  <a:schemeClr val="bg1"/>
                </a:solidFill>
                <a:latin typeface="Arial" panose="020B0604020202020204" pitchFamily="34" charset="0"/>
                <a:cs typeface="Arial" panose="020B0604020202020204" pitchFamily="34" charset="0"/>
              </a:rPr>
              <a:t> as core </a:t>
            </a:r>
            <a:r>
              <a:rPr lang="en-US" sz="3200" dirty="0" err="1">
                <a:solidFill>
                  <a:schemeClr val="bg1"/>
                </a:solidFill>
                <a:latin typeface="Arial" panose="020B0604020202020204" pitchFamily="34" charset="0"/>
                <a:cs typeface="Arial" panose="020B0604020202020204" pitchFamily="34" charset="0"/>
              </a:rPr>
              <a:t>volorest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sust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exceatur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antio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voluptas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eumquatendit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doluptatet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aut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landignam</a:t>
            </a:r>
            <a:r>
              <a:rPr lang="en-US" sz="3200" dirty="0">
                <a:solidFill>
                  <a:schemeClr val="bg1"/>
                </a:solidFill>
                <a:latin typeface="Arial" panose="020B0604020202020204" pitchFamily="34" charset="0"/>
                <a:cs typeface="Arial" panose="020B0604020202020204" pitchFamily="34" charset="0"/>
              </a:rPr>
              <a:t> que </a:t>
            </a:r>
            <a:r>
              <a:rPr lang="en-US" sz="3200" dirty="0" err="1">
                <a:solidFill>
                  <a:schemeClr val="bg1"/>
                </a:solidFill>
                <a:latin typeface="Arial" panose="020B0604020202020204" pitchFamily="34" charset="0"/>
                <a:cs typeface="Arial" panose="020B0604020202020204" pitchFamily="34" charset="0"/>
              </a:rPr>
              <a:t>lantur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sania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escidit</a:t>
            </a:r>
            <a:r>
              <a:rPr lang="en-US" sz="3200" dirty="0">
                <a:solidFill>
                  <a:schemeClr val="bg1"/>
                </a:solidFill>
                <a:latin typeface="Arial" panose="020B0604020202020204" pitchFamily="34" charset="0"/>
                <a:cs typeface="Arial" panose="020B0604020202020204" pitchFamily="34" charset="0"/>
              </a:rPr>
              <a:t> min </a:t>
            </a:r>
            <a:r>
              <a:rPr lang="en-US" sz="3200" dirty="0" err="1">
                <a:solidFill>
                  <a:schemeClr val="bg1"/>
                </a:solidFill>
                <a:latin typeface="Arial" panose="020B0604020202020204" pitchFamily="34" charset="0"/>
                <a:cs typeface="Arial" panose="020B0604020202020204" pitchFamily="34" charset="0"/>
              </a:rPr>
              <a:t>reruptiaero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velis</a:t>
            </a:r>
            <a:r>
              <a:rPr lang="en-US" sz="3200" dirty="0">
                <a:solidFill>
                  <a:schemeClr val="bg1"/>
                </a:solidFill>
                <a:latin typeface="Arial" panose="020B0604020202020204" pitchFamily="34" charset="0"/>
                <a:cs typeface="Arial" panose="020B0604020202020204" pitchFamily="34" charset="0"/>
              </a:rPr>
              <a:t> maximus </a:t>
            </a:r>
            <a:r>
              <a:rPr lang="en-US" sz="3200" dirty="0" err="1">
                <a:solidFill>
                  <a:schemeClr val="bg1"/>
                </a:solidFill>
                <a:latin typeface="Arial" panose="020B0604020202020204" pitchFamily="34" charset="0"/>
                <a:cs typeface="Arial" panose="020B0604020202020204" pitchFamily="34" charset="0"/>
              </a:rPr>
              <a:t>aut</a:t>
            </a:r>
            <a:r>
              <a:rPr lang="en-US" sz="3200" dirty="0">
                <a:solidFill>
                  <a:schemeClr val="bg1"/>
                </a:solidFill>
                <a:latin typeface="Arial" panose="020B0604020202020204" pitchFamily="34" charset="0"/>
                <a:cs typeface="Arial" panose="020B0604020202020204" pitchFamily="34" charset="0"/>
              </a:rPr>
              <a:t> que </a:t>
            </a:r>
            <a:r>
              <a:rPr lang="en-US" sz="3200" dirty="0" err="1">
                <a:solidFill>
                  <a:schemeClr val="bg1"/>
                </a:solidFill>
                <a:latin typeface="Arial" panose="020B0604020202020204" pitchFamily="34" charset="0"/>
                <a:cs typeface="Arial" panose="020B0604020202020204" pitchFamily="34" charset="0"/>
              </a:rPr>
              <a:t>pe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aliquas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sequidisit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omnient</a:t>
            </a:r>
            <a:endParaRPr lang="en-US" sz="3200" dirty="0">
              <a:solidFill>
                <a:schemeClr val="bg1"/>
              </a:solidFill>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108C3BE2-8C76-0A4E-8404-CB1DECC96F14}"/>
              </a:ext>
            </a:extLst>
          </p:cNvPr>
          <p:cNvSpPr/>
          <p:nvPr/>
        </p:nvSpPr>
        <p:spPr>
          <a:xfrm>
            <a:off x="13754100" y="30013728"/>
            <a:ext cx="23660100" cy="701947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49" name="TextBox 48">
            <a:extLst>
              <a:ext uri="{FF2B5EF4-FFF2-40B4-BE49-F238E27FC236}">
                <a16:creationId xmlns:a16="http://schemas.microsoft.com/office/drawing/2014/main" id="{EC54CC39-07B7-8C4C-8757-354D483444A0}"/>
              </a:ext>
            </a:extLst>
          </p:cNvPr>
          <p:cNvSpPr txBox="1"/>
          <p:nvPr/>
        </p:nvSpPr>
        <p:spPr>
          <a:xfrm>
            <a:off x="13754100" y="24996970"/>
            <a:ext cx="23660100" cy="4524315"/>
          </a:xfrm>
          <a:prstGeom prst="rect">
            <a:avLst/>
          </a:prstGeom>
          <a:noFill/>
        </p:spPr>
        <p:txBody>
          <a:bodyPr wrap="square" rtlCol="0">
            <a:spAutoFit/>
          </a:bodyPr>
          <a:lstStyle/>
          <a:p>
            <a:r>
              <a:rPr lang="en-US" sz="3200" dirty="0" err="1">
                <a:solidFill>
                  <a:schemeClr val="bg1"/>
                </a:solidFill>
                <a:latin typeface="Arial" panose="020B0604020202020204" pitchFamily="34" charset="0"/>
                <a:cs typeface="Arial" panose="020B0604020202020204" pitchFamily="34" charset="0"/>
              </a:rPr>
              <a:t>Imintem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porro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debitis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itius</a:t>
            </a:r>
            <a:r>
              <a:rPr lang="en-US" sz="3200" dirty="0">
                <a:solidFill>
                  <a:schemeClr val="bg1"/>
                </a:solidFill>
                <a:latin typeface="Arial" panose="020B0604020202020204" pitchFamily="34" charset="0"/>
                <a:cs typeface="Arial" panose="020B0604020202020204" pitchFamily="34" charset="0"/>
              </a:rPr>
              <a:t>, nus id </a:t>
            </a:r>
            <a:r>
              <a:rPr lang="en-US" sz="3200" dirty="0" err="1">
                <a:solidFill>
                  <a:schemeClr val="bg1"/>
                </a:solidFill>
                <a:latin typeface="Arial" panose="020B0604020202020204" pitchFamily="34" charset="0"/>
                <a:cs typeface="Arial" panose="020B0604020202020204" pitchFamily="34" charset="0"/>
              </a:rPr>
              <a:t>quat</a:t>
            </a:r>
            <a:r>
              <a:rPr lang="en-US" sz="3200" dirty="0">
                <a:solidFill>
                  <a:schemeClr val="bg1"/>
                </a:solidFill>
                <a:latin typeface="Arial" panose="020B0604020202020204" pitchFamily="34" charset="0"/>
                <a:cs typeface="Arial" panose="020B0604020202020204" pitchFamily="34" charset="0"/>
              </a:rPr>
              <a:t> animus </a:t>
            </a:r>
            <a:r>
              <a:rPr lang="en-US" sz="3200" dirty="0" err="1">
                <a:solidFill>
                  <a:schemeClr val="bg1"/>
                </a:solidFill>
                <a:latin typeface="Arial" panose="020B0604020202020204" pitchFamily="34" charset="0"/>
                <a:cs typeface="Arial" panose="020B0604020202020204" pitchFamily="34" charset="0"/>
              </a:rPr>
              <a:t>auda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platust</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imin</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perovitasped</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ipsus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maios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eume</a:t>
            </a:r>
            <a:r>
              <a:rPr lang="en-US" sz="3200" dirty="0">
                <a:solidFill>
                  <a:schemeClr val="bg1"/>
                </a:solidFill>
                <a:latin typeface="Arial" panose="020B0604020202020204" pitchFamily="34" charset="0"/>
                <a:cs typeface="Arial" panose="020B0604020202020204" pitchFamily="34" charset="0"/>
              </a:rPr>
              <a:t> di </a:t>
            </a:r>
            <a:r>
              <a:rPr lang="en-US" sz="3200" dirty="0" err="1">
                <a:solidFill>
                  <a:schemeClr val="bg1"/>
                </a:solidFill>
                <a:latin typeface="Arial" panose="020B0604020202020204" pitchFamily="34" charset="0"/>
                <a:cs typeface="Arial" panose="020B0604020202020204" pitchFamily="34" charset="0"/>
              </a:rPr>
              <a:t>ut</a:t>
            </a:r>
            <a:r>
              <a:rPr lang="en-US" sz="3200" dirty="0">
                <a:solidFill>
                  <a:schemeClr val="bg1"/>
                </a:solidFill>
                <a:latin typeface="Arial" panose="020B0604020202020204" pitchFamily="34" charset="0"/>
                <a:cs typeface="Arial" panose="020B0604020202020204" pitchFamily="34" charset="0"/>
              </a:rPr>
              <a:t> a </a:t>
            </a:r>
            <a:r>
              <a:rPr lang="en-US" sz="3200" dirty="0" err="1">
                <a:solidFill>
                  <a:schemeClr val="bg1"/>
                </a:solidFill>
                <a:latin typeface="Arial" panose="020B0604020202020204" pitchFamily="34" charset="0"/>
                <a:cs typeface="Arial" panose="020B0604020202020204" pitchFamily="34" charset="0"/>
              </a:rPr>
              <a:t>dolupit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sequam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serio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bea</a:t>
            </a:r>
            <a:r>
              <a:rPr lang="en-US" sz="3200" dirty="0">
                <a:solidFill>
                  <a:schemeClr val="bg1"/>
                </a:solidFill>
                <a:latin typeface="Arial" panose="020B0604020202020204" pitchFamily="34" charset="0"/>
                <a:cs typeface="Arial" panose="020B0604020202020204" pitchFamily="34" charset="0"/>
              </a:rPr>
              <a:t> natis </a:t>
            </a:r>
            <a:r>
              <a:rPr lang="en-US" sz="3200" dirty="0" err="1">
                <a:solidFill>
                  <a:schemeClr val="bg1"/>
                </a:solidFill>
                <a:latin typeface="Arial" panose="020B0604020202020204" pitchFamily="34" charset="0"/>
                <a:cs typeface="Arial" panose="020B0604020202020204" pitchFamily="34" charset="0"/>
              </a:rPr>
              <a:t>dolupta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simperiae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nate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molorum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eati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ulparis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magnieniam</a:t>
            </a:r>
            <a:r>
              <a:rPr lang="en-US" sz="3200" dirty="0">
                <a:solidFill>
                  <a:schemeClr val="bg1"/>
                </a:solidFill>
                <a:latin typeface="Arial" panose="020B0604020202020204" pitchFamily="34" charset="0"/>
                <a:cs typeface="Arial" panose="020B0604020202020204" pitchFamily="34" charset="0"/>
              </a:rPr>
              <a:t>, to </a:t>
            </a:r>
            <a:r>
              <a:rPr lang="en-US" sz="3200" dirty="0" err="1">
                <a:solidFill>
                  <a:schemeClr val="bg1"/>
                </a:solidFill>
                <a:latin typeface="Arial" panose="020B0604020202020204" pitchFamily="34" charset="0"/>
                <a:cs typeface="Arial" panose="020B0604020202020204" pitchFamily="34" charset="0"/>
              </a:rPr>
              <a:t>intotatur</a:t>
            </a:r>
            <a:r>
              <a:rPr lang="en-US" sz="3200" dirty="0">
                <a:solidFill>
                  <a:schemeClr val="bg1"/>
                </a:solidFill>
                <a:latin typeface="Arial" panose="020B0604020202020204" pitchFamily="34" charset="0"/>
                <a:cs typeface="Arial" panose="020B0604020202020204" pitchFamily="34" charset="0"/>
              </a:rPr>
              <a:t>?</a:t>
            </a:r>
          </a:p>
          <a:p>
            <a:r>
              <a:rPr lang="en-US" sz="3200" dirty="0" err="1">
                <a:solidFill>
                  <a:schemeClr val="bg1"/>
                </a:solidFill>
                <a:latin typeface="Arial" panose="020B0604020202020204" pitchFamily="34" charset="0"/>
                <a:cs typeface="Arial" panose="020B0604020202020204" pitchFamily="34" charset="0"/>
              </a:rPr>
              <a:t>Sunto</a:t>
            </a:r>
            <a:r>
              <a:rPr lang="en-US" sz="3200" dirty="0">
                <a:solidFill>
                  <a:schemeClr val="bg1"/>
                </a:solidFill>
                <a:latin typeface="Arial" panose="020B0604020202020204" pitchFamily="34" charset="0"/>
                <a:cs typeface="Arial" panose="020B0604020202020204" pitchFamily="34" charset="0"/>
              </a:rPr>
              <a:t> into </a:t>
            </a:r>
            <a:r>
              <a:rPr lang="en-US" sz="3200" dirty="0" err="1">
                <a:solidFill>
                  <a:schemeClr val="bg1"/>
                </a:solidFill>
                <a:latin typeface="Arial" panose="020B0604020202020204" pitchFamily="34" charset="0"/>
                <a:cs typeface="Arial" panose="020B0604020202020204" pitchFamily="34" charset="0"/>
              </a:rPr>
              <a:t>temperi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aturerum</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identio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nsectatem</a:t>
            </a:r>
            <a:r>
              <a:rPr lang="en-US" sz="3200" dirty="0">
                <a:solidFill>
                  <a:schemeClr val="bg1"/>
                </a:solidFill>
                <a:latin typeface="Arial" panose="020B0604020202020204" pitchFamily="34" charset="0"/>
                <a:cs typeface="Arial" panose="020B0604020202020204" pitchFamily="34" charset="0"/>
              </a:rPr>
              <a:t> quo </a:t>
            </a:r>
            <a:r>
              <a:rPr lang="en-US" sz="3200" dirty="0" err="1">
                <a:solidFill>
                  <a:schemeClr val="bg1"/>
                </a:solidFill>
                <a:latin typeface="Arial" panose="020B0604020202020204" pitchFamily="34" charset="0"/>
                <a:cs typeface="Arial" panose="020B0604020202020204" pitchFamily="34" charset="0"/>
              </a:rPr>
              <a:t>dolorum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fuga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Itiatur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vendus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quodis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reria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volupienis</a:t>
            </a:r>
            <a:r>
              <a:rPr lang="en-US" sz="3200" dirty="0">
                <a:solidFill>
                  <a:schemeClr val="bg1"/>
                </a:solidFill>
                <a:latin typeface="Arial" panose="020B0604020202020204" pitchFamily="34" charset="0"/>
                <a:cs typeface="Arial" panose="020B0604020202020204" pitchFamily="34" charset="0"/>
              </a:rPr>
              <a:t> con </a:t>
            </a:r>
            <a:r>
              <a:rPr lang="en-US" sz="3200" dirty="0" err="1">
                <a:solidFill>
                  <a:schemeClr val="bg1"/>
                </a:solidFill>
                <a:latin typeface="Arial" panose="020B0604020202020204" pitchFamily="34" charset="0"/>
                <a:cs typeface="Arial" panose="020B0604020202020204" pitchFamily="34" charset="0"/>
              </a:rPr>
              <a:t>posto</a:t>
            </a:r>
            <a:r>
              <a:rPr lang="en-US" sz="3200" dirty="0">
                <a:solidFill>
                  <a:schemeClr val="bg1"/>
                </a:solidFill>
                <a:latin typeface="Arial" panose="020B0604020202020204" pitchFamily="34" charset="0"/>
                <a:cs typeface="Arial" panose="020B0604020202020204" pitchFamily="34" charset="0"/>
              </a:rPr>
              <a:t> dolor </a:t>
            </a:r>
            <a:r>
              <a:rPr lang="en-US" sz="3200" dirty="0" err="1">
                <a:solidFill>
                  <a:schemeClr val="bg1"/>
                </a:solidFill>
                <a:latin typeface="Arial" panose="020B0604020202020204" pitchFamily="34" charset="0"/>
                <a:cs typeface="Arial" panose="020B0604020202020204" pitchFamily="34" charset="0"/>
              </a:rPr>
              <a:t>sam</a:t>
            </a:r>
            <a:r>
              <a:rPr lang="en-US" sz="3200" dirty="0">
                <a:solidFill>
                  <a:schemeClr val="bg1"/>
                </a:solidFill>
                <a:latin typeface="Arial" panose="020B0604020202020204" pitchFamily="34" charset="0"/>
                <a:cs typeface="Arial" panose="020B0604020202020204" pitchFamily="34" charset="0"/>
              </a:rPr>
              <a:t> debit </a:t>
            </a:r>
            <a:r>
              <a:rPr lang="en-US" sz="3200" dirty="0" err="1">
                <a:solidFill>
                  <a:schemeClr val="bg1"/>
                </a:solidFill>
                <a:latin typeface="Arial" panose="020B0604020202020204" pitchFamily="34" charset="0"/>
                <a:cs typeface="Arial" panose="020B0604020202020204" pitchFamily="34" charset="0"/>
              </a:rPr>
              <a:t>experumet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odit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ut</a:t>
            </a:r>
            <a:r>
              <a:rPr lang="en-US" sz="3200" dirty="0">
                <a:solidFill>
                  <a:schemeClr val="bg1"/>
                </a:solidFill>
                <a:latin typeface="Arial" panose="020B0604020202020204" pitchFamily="34" charset="0"/>
                <a:cs typeface="Arial" panose="020B0604020202020204" pitchFamily="34" charset="0"/>
              </a:rPr>
              <a:t> id </a:t>
            </a:r>
            <a:r>
              <a:rPr lang="en-US" sz="3200" dirty="0" err="1">
                <a:solidFill>
                  <a:schemeClr val="bg1"/>
                </a:solidFill>
                <a:latin typeface="Arial" panose="020B0604020202020204" pitchFamily="34" charset="0"/>
                <a:cs typeface="Arial" panose="020B0604020202020204" pitchFamily="34" charset="0"/>
              </a:rPr>
              <a:t>molorrum</a:t>
            </a:r>
            <a:r>
              <a:rPr lang="en-US" sz="3200" dirty="0">
                <a:solidFill>
                  <a:schemeClr val="bg1"/>
                </a:solidFill>
                <a:latin typeface="Arial" panose="020B0604020202020204" pitchFamily="34" charset="0"/>
                <a:cs typeface="Arial" panose="020B0604020202020204" pitchFamily="34" charset="0"/>
              </a:rPr>
              <a:t> que </a:t>
            </a:r>
            <a:r>
              <a:rPr lang="en-US" sz="3200" dirty="0" err="1">
                <a:solidFill>
                  <a:schemeClr val="bg1"/>
                </a:solidFill>
                <a:latin typeface="Arial" panose="020B0604020202020204" pitchFamily="34" charset="0"/>
                <a:cs typeface="Arial" panose="020B0604020202020204" pitchFamily="34" charset="0"/>
              </a:rPr>
              <a:t>quam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fuga</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volorioraes</a:t>
            </a:r>
            <a:r>
              <a:rPr lang="en-US" sz="3200" dirty="0">
                <a:solidFill>
                  <a:schemeClr val="bg1"/>
                </a:solidFill>
                <a:latin typeface="Arial" panose="020B0604020202020204" pitchFamily="34" charset="0"/>
                <a:cs typeface="Arial" panose="020B0604020202020204" pitchFamily="34" charset="0"/>
              </a:rPr>
              <a:t> alit, que </a:t>
            </a:r>
            <a:r>
              <a:rPr lang="en-US" sz="3200" dirty="0" err="1">
                <a:solidFill>
                  <a:schemeClr val="bg1"/>
                </a:solidFill>
                <a:latin typeface="Arial" panose="020B0604020202020204" pitchFamily="34" charset="0"/>
                <a:cs typeface="Arial" panose="020B0604020202020204" pitchFamily="34" charset="0"/>
              </a:rPr>
              <a:t>plitati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onemporro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entorio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rumendi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simenimus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mossimus</a:t>
            </a:r>
            <a:r>
              <a:rPr lang="en-US" sz="3200" dirty="0">
                <a:solidFill>
                  <a:schemeClr val="bg1"/>
                </a:solidFill>
                <a:latin typeface="Arial" panose="020B0604020202020204" pitchFamily="34" charset="0"/>
                <a:cs typeface="Arial" panose="020B0604020202020204" pitchFamily="34" charset="0"/>
              </a:rPr>
              <a:t> re </a:t>
            </a:r>
            <a:r>
              <a:rPr lang="en-US" sz="3200" dirty="0" err="1">
                <a:solidFill>
                  <a:schemeClr val="bg1"/>
                </a:solidFill>
                <a:latin typeface="Arial" panose="020B0604020202020204" pitchFamily="34" charset="0"/>
                <a:cs typeface="Arial" panose="020B0604020202020204" pitchFamily="34" charset="0"/>
              </a:rPr>
              <a:t>officit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officae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volorem</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optae</a:t>
            </a:r>
            <a:r>
              <a:rPr lang="en-US" sz="3200" dirty="0">
                <a:solidFill>
                  <a:schemeClr val="bg1"/>
                </a:solidFill>
                <a:latin typeface="Arial" panose="020B0604020202020204" pitchFamily="34" charset="0"/>
                <a:cs typeface="Arial" panose="020B0604020202020204" pitchFamily="34" charset="0"/>
              </a:rPr>
              <a:t>. Ut </a:t>
            </a:r>
            <a:r>
              <a:rPr lang="en-US" sz="3200" dirty="0" err="1">
                <a:solidFill>
                  <a:schemeClr val="bg1"/>
                </a:solidFill>
                <a:latin typeface="Arial" panose="020B0604020202020204" pitchFamily="34" charset="0"/>
                <a:cs typeface="Arial" panose="020B0604020202020204" pitchFamily="34" charset="0"/>
              </a:rPr>
              <a:t>ipsam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esto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temquas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dolores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sitiandi</a:t>
            </a:r>
            <a:r>
              <a:rPr lang="en-US" sz="3200" dirty="0">
                <a:solidFill>
                  <a:schemeClr val="bg1"/>
                </a:solidFill>
                <a:latin typeface="Arial" panose="020B0604020202020204" pitchFamily="34" charset="0"/>
                <a:cs typeface="Arial" panose="020B0604020202020204" pitchFamily="34" charset="0"/>
              </a:rPr>
              <a:t> arum </a:t>
            </a:r>
            <a:r>
              <a:rPr lang="en-US" sz="3200" dirty="0" err="1">
                <a:solidFill>
                  <a:schemeClr val="bg1"/>
                </a:solidFill>
                <a:latin typeface="Arial" panose="020B0604020202020204" pitchFamily="34" charset="0"/>
                <a:cs typeface="Arial" panose="020B0604020202020204" pitchFamily="34" charset="0"/>
              </a:rPr>
              <a:t>ipicien</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debisimus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doluptatius</a:t>
            </a:r>
            <a:r>
              <a:rPr lang="en-US" sz="3200" dirty="0">
                <a:solidFill>
                  <a:schemeClr val="bg1"/>
                </a:solidFill>
                <a:latin typeface="Arial" panose="020B0604020202020204" pitchFamily="34" charset="0"/>
                <a:cs typeface="Arial" panose="020B0604020202020204" pitchFamily="34" charset="0"/>
              </a:rPr>
              <a:t>.</a:t>
            </a:r>
          </a:p>
          <a:p>
            <a:r>
              <a:rPr lang="en-US" sz="3200" dirty="0">
                <a:solidFill>
                  <a:schemeClr val="bg1"/>
                </a:solidFill>
                <a:latin typeface="Arial" panose="020B0604020202020204" pitchFamily="34" charset="0"/>
                <a:cs typeface="Arial" panose="020B0604020202020204" pitchFamily="34" charset="0"/>
              </a:rPr>
              <a:t>As </a:t>
            </a:r>
            <a:r>
              <a:rPr lang="en-US" sz="3200" dirty="0" err="1">
                <a:solidFill>
                  <a:schemeClr val="bg1"/>
                </a:solidFill>
                <a:latin typeface="Arial" panose="020B0604020202020204" pitchFamily="34" charset="0"/>
                <a:cs typeface="Arial" panose="020B0604020202020204" pitchFamily="34" charset="0"/>
              </a:rPr>
              <a:t>verepe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sectis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enda</a:t>
            </a:r>
            <a:r>
              <a:rPr lang="en-US" sz="3200" dirty="0">
                <a:solidFill>
                  <a:schemeClr val="bg1"/>
                </a:solidFill>
                <a:latin typeface="Arial" panose="020B0604020202020204" pitchFamily="34" charset="0"/>
                <a:cs typeface="Arial" panose="020B0604020202020204" pitchFamily="34" charset="0"/>
              </a:rPr>
              <a:t> di </a:t>
            </a:r>
            <a:r>
              <a:rPr lang="en-US" sz="3200" dirty="0" err="1">
                <a:solidFill>
                  <a:schemeClr val="bg1"/>
                </a:solidFill>
                <a:latin typeface="Arial" panose="020B0604020202020204" pitchFamily="34" charset="0"/>
                <a:cs typeface="Arial" panose="020B0604020202020204" pitchFamily="34" charset="0"/>
              </a:rPr>
              <a:t>incto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etusda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delectet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eaque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simusda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ndanimus</a:t>
            </a:r>
            <a:r>
              <a:rPr lang="en-US" sz="3200" dirty="0">
                <a:solidFill>
                  <a:schemeClr val="bg1"/>
                </a:solidFill>
                <a:latin typeface="Arial" panose="020B0604020202020204" pitchFamily="34" charset="0"/>
                <a:cs typeface="Arial" panose="020B0604020202020204" pitchFamily="34" charset="0"/>
              </a:rPr>
              <a:t>, sin </a:t>
            </a:r>
            <a:r>
              <a:rPr lang="en-US" sz="3200" dirty="0" err="1">
                <a:solidFill>
                  <a:schemeClr val="bg1"/>
                </a:solidFill>
                <a:latin typeface="Arial" panose="020B0604020202020204" pitchFamily="34" charset="0"/>
                <a:cs typeface="Arial" panose="020B0604020202020204" pitchFamily="34" charset="0"/>
              </a:rPr>
              <a:t>cori</a:t>
            </a:r>
            <a:r>
              <a:rPr lang="en-US" sz="3200" dirty="0">
                <a:solidFill>
                  <a:schemeClr val="bg1"/>
                </a:solidFill>
                <a:latin typeface="Arial" panose="020B0604020202020204" pitchFamily="34" charset="0"/>
                <a:cs typeface="Arial" panose="020B0604020202020204" pitchFamily="34" charset="0"/>
              </a:rPr>
              <a:t> rem id </a:t>
            </a:r>
            <a:r>
              <a:rPr lang="en-US" sz="3200" dirty="0" err="1">
                <a:solidFill>
                  <a:schemeClr val="bg1"/>
                </a:solidFill>
                <a:latin typeface="Arial" panose="020B0604020202020204" pitchFamily="34" charset="0"/>
                <a:cs typeface="Arial" panose="020B0604020202020204" pitchFamily="34" charset="0"/>
              </a:rPr>
              <a:t>maximillut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hari</a:t>
            </a:r>
            <a:r>
              <a:rPr lang="en-US" sz="3200" dirty="0">
                <a:solidFill>
                  <a:schemeClr val="bg1"/>
                </a:solidFill>
                <a:latin typeface="Arial" panose="020B0604020202020204" pitchFamily="34" charset="0"/>
                <a:cs typeface="Arial" panose="020B0604020202020204" pitchFamily="34" charset="0"/>
              </a:rPr>
              <a:t> con </a:t>
            </a:r>
            <a:r>
              <a:rPr lang="en-US" sz="3200" dirty="0" err="1">
                <a:solidFill>
                  <a:schemeClr val="bg1"/>
                </a:solidFill>
                <a:latin typeface="Arial" panose="020B0604020202020204" pitchFamily="34" charset="0"/>
                <a:cs typeface="Arial" panose="020B0604020202020204" pitchFamily="34" charset="0"/>
              </a:rPr>
              <a:t>ea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quiam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quam</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enduci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idunt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corecta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alicimp</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oriaeperum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iusaeped</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unt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quis</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ut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abor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ame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alis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utatur</a:t>
            </a:r>
            <a:r>
              <a:rPr lang="en-US" sz="3200" dirty="0">
                <a:solidFill>
                  <a:schemeClr val="bg1"/>
                </a:solidFill>
                <a:latin typeface="Arial" panose="020B0604020202020204" pitchFamily="34" charset="0"/>
                <a:cs typeface="Arial" panose="020B0604020202020204" pitchFamily="34" charset="0"/>
              </a:rPr>
              <a:t> as </a:t>
            </a:r>
            <a:r>
              <a:rPr lang="en-US" sz="3200" dirty="0" err="1">
                <a:solidFill>
                  <a:schemeClr val="bg1"/>
                </a:solidFill>
                <a:latin typeface="Arial" panose="020B0604020202020204" pitchFamily="34" charset="0"/>
                <a:cs typeface="Arial" panose="020B0604020202020204" pitchFamily="34" charset="0"/>
              </a:rPr>
              <a:t>senet</a:t>
            </a:r>
            <a:r>
              <a:rPr lang="en-US" sz="3200" dirty="0">
                <a:solidFill>
                  <a:schemeClr val="bg1"/>
                </a:solidFill>
                <a:latin typeface="Arial" panose="020B0604020202020204" pitchFamily="34" charset="0"/>
                <a:cs typeface="Arial" panose="020B0604020202020204" pitchFamily="34" charset="0"/>
              </a:rPr>
              <a:t> a </a:t>
            </a:r>
            <a:r>
              <a:rPr lang="en-US" sz="3200" dirty="0" err="1">
                <a:solidFill>
                  <a:schemeClr val="bg1"/>
                </a:solidFill>
                <a:latin typeface="Arial" panose="020B0604020202020204" pitchFamily="34" charset="0"/>
                <a:cs typeface="Arial" panose="020B0604020202020204" pitchFamily="34" charset="0"/>
              </a:rPr>
              <a:t>quibus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dolutatur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sedit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aliam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apienda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versper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feriti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delia</a:t>
            </a:r>
            <a:r>
              <a:rPr lang="en-US" sz="3200" dirty="0">
                <a:solidFill>
                  <a:schemeClr val="bg1"/>
                </a:solidFill>
                <a:latin typeface="Arial" panose="020B0604020202020204" pitchFamily="34" charset="0"/>
                <a:cs typeface="Arial" panose="020B0604020202020204" pitchFamily="34" charset="0"/>
              </a:rPr>
              <a:t> pa </a:t>
            </a:r>
            <a:r>
              <a:rPr lang="en-US" sz="3200" dirty="0" err="1">
                <a:solidFill>
                  <a:schemeClr val="bg1"/>
                </a:solidFill>
                <a:latin typeface="Arial" panose="020B0604020202020204" pitchFamily="34" charset="0"/>
                <a:cs typeface="Arial" panose="020B0604020202020204" pitchFamily="34" charset="0"/>
              </a:rPr>
              <a:t>dolo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quamus</a:t>
            </a:r>
            <a:r>
              <a:rPr lang="en-US" sz="3200" dirty="0">
                <a:solidFill>
                  <a:schemeClr val="bg1"/>
                </a:solidFill>
                <a:latin typeface="Arial" panose="020B0604020202020204" pitchFamily="34" charset="0"/>
                <a:cs typeface="Arial" panose="020B0604020202020204" pitchFamily="34" charset="0"/>
              </a:rPr>
              <a:t> arum </a:t>
            </a:r>
            <a:r>
              <a:rPr lang="en-US" sz="3200" dirty="0" err="1">
                <a:solidFill>
                  <a:schemeClr val="bg1"/>
                </a:solidFill>
                <a:latin typeface="Arial" panose="020B0604020202020204" pitchFamily="34" charset="0"/>
                <a:cs typeface="Arial" panose="020B0604020202020204" pitchFamily="34" charset="0"/>
              </a:rPr>
              <a:t>es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endellu</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pisquia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aditatur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audam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earupid</a:t>
            </a:r>
            <a:r>
              <a:rPr lang="en-US" sz="3200" dirty="0">
                <a:solidFill>
                  <a:schemeClr val="bg1"/>
                </a:solidFill>
                <a:latin typeface="Arial" panose="020B0604020202020204" pitchFamily="34" charset="0"/>
                <a:cs typeface="Arial" panose="020B0604020202020204" pitchFamily="34" charset="0"/>
              </a:rPr>
              <a:t> quo </a:t>
            </a:r>
            <a:r>
              <a:rPr lang="en-US" sz="3200" dirty="0" err="1">
                <a:solidFill>
                  <a:schemeClr val="bg1"/>
                </a:solidFill>
                <a:latin typeface="Arial" panose="020B0604020202020204" pitchFamily="34" charset="0"/>
                <a:cs typeface="Arial" panose="020B0604020202020204" pitchFamily="34" charset="0"/>
              </a:rPr>
              <a:t>quunt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odigniscil</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earum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verios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nonsequam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duciis</a:t>
            </a:r>
            <a:r>
              <a:rPr lang="en-US" sz="3200" dirty="0">
                <a:solidFill>
                  <a:schemeClr val="bg1"/>
                </a:solidFill>
                <a:latin typeface="Arial" panose="020B0604020202020204" pitchFamily="34" charset="0"/>
                <a:cs typeface="Arial" panose="020B0604020202020204" pitchFamily="34" charset="0"/>
              </a:rPr>
              <a:t> et</a:t>
            </a:r>
          </a:p>
        </p:txBody>
      </p:sp>
      <p:sp>
        <p:nvSpPr>
          <p:cNvPr id="50" name="Rectangle 49">
            <a:extLst>
              <a:ext uri="{FF2B5EF4-FFF2-40B4-BE49-F238E27FC236}">
                <a16:creationId xmlns:a16="http://schemas.microsoft.com/office/drawing/2014/main" id="{57200143-6EC8-834A-8987-3EBB1D7A55FA}"/>
              </a:ext>
            </a:extLst>
          </p:cNvPr>
          <p:cNvSpPr/>
          <p:nvPr/>
        </p:nvSpPr>
        <p:spPr>
          <a:xfrm>
            <a:off x="1371599" y="28861416"/>
            <a:ext cx="11239499" cy="817178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53" name="Rectangle 52">
            <a:extLst>
              <a:ext uri="{FF2B5EF4-FFF2-40B4-BE49-F238E27FC236}">
                <a16:creationId xmlns:a16="http://schemas.microsoft.com/office/drawing/2014/main" id="{49830C13-C2CA-C547-ACCB-8914D593A4DD}"/>
              </a:ext>
            </a:extLst>
          </p:cNvPr>
          <p:cNvSpPr/>
          <p:nvPr/>
        </p:nvSpPr>
        <p:spPr>
          <a:xfrm>
            <a:off x="13754100" y="10091059"/>
            <a:ext cx="23660100" cy="927006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54" name="Rectangle 53">
            <a:extLst>
              <a:ext uri="{FF2B5EF4-FFF2-40B4-BE49-F238E27FC236}">
                <a16:creationId xmlns:a16="http://schemas.microsoft.com/office/drawing/2014/main" id="{FBA4FE71-6D5D-5F40-B936-014A57BFCF5F}"/>
              </a:ext>
            </a:extLst>
          </p:cNvPr>
          <p:cNvSpPr/>
          <p:nvPr/>
        </p:nvSpPr>
        <p:spPr>
          <a:xfrm>
            <a:off x="38557199" y="10091058"/>
            <a:ext cx="11277599" cy="927006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33" name="TextBox 32">
            <a:extLst>
              <a:ext uri="{FF2B5EF4-FFF2-40B4-BE49-F238E27FC236}">
                <a16:creationId xmlns:a16="http://schemas.microsoft.com/office/drawing/2014/main" id="{0ED7AA2B-70C0-FA48-81E5-1005C56A1DE9}"/>
              </a:ext>
            </a:extLst>
          </p:cNvPr>
          <p:cNvSpPr txBox="1"/>
          <p:nvPr/>
        </p:nvSpPr>
        <p:spPr>
          <a:xfrm>
            <a:off x="1371600" y="1016000"/>
            <a:ext cx="33223200" cy="3323987"/>
          </a:xfrm>
          <a:prstGeom prst="rect">
            <a:avLst/>
          </a:prstGeom>
          <a:noFill/>
        </p:spPr>
        <p:txBody>
          <a:bodyPr wrap="square" rtlCol="0">
            <a:spAutoFit/>
          </a:bodyPr>
          <a:lstStyle/>
          <a:p>
            <a:r>
              <a:rPr lang="en-US" sz="10500" b="1" dirty="0">
                <a:solidFill>
                  <a:schemeClr val="bg1"/>
                </a:solidFill>
                <a:latin typeface="Arial" panose="020B0604020202020204" pitchFamily="34" charset="0"/>
                <a:cs typeface="Arial" panose="020B0604020202020204" pitchFamily="34" charset="0"/>
              </a:rPr>
              <a:t>Classifying High-Redshift Galaxies from the HETDEX Survey Using a Random Forest Classifier</a:t>
            </a:r>
          </a:p>
        </p:txBody>
      </p:sp>
      <p:sp>
        <p:nvSpPr>
          <p:cNvPr id="37" name="TextBox 36">
            <a:extLst>
              <a:ext uri="{FF2B5EF4-FFF2-40B4-BE49-F238E27FC236}">
                <a16:creationId xmlns:a16="http://schemas.microsoft.com/office/drawing/2014/main" id="{C031AAC1-FB4A-3A4D-AF2A-5F401A410891}"/>
              </a:ext>
            </a:extLst>
          </p:cNvPr>
          <p:cNvSpPr txBox="1"/>
          <p:nvPr/>
        </p:nvSpPr>
        <p:spPr>
          <a:xfrm>
            <a:off x="1371600" y="4788515"/>
            <a:ext cx="31851600" cy="2308324"/>
          </a:xfrm>
          <a:prstGeom prst="rect">
            <a:avLst/>
          </a:prstGeom>
          <a:noFill/>
        </p:spPr>
        <p:txBody>
          <a:bodyPr wrap="square" rtlCol="0">
            <a:spAutoFit/>
          </a:bodyPr>
          <a:lstStyle/>
          <a:p>
            <a:r>
              <a:rPr lang="en-US" sz="4800" dirty="0">
                <a:solidFill>
                  <a:schemeClr val="bg1"/>
                </a:solidFill>
                <a:latin typeface="Arial" panose="020B0604020202020204" pitchFamily="34" charset="0"/>
                <a:cs typeface="Arial" panose="020B0604020202020204" pitchFamily="34" charset="0"/>
              </a:rPr>
              <a:t>[AUTHORS LINE] </a:t>
            </a:r>
            <a:r>
              <a:rPr lang="en-US" sz="4800" dirty="0" err="1">
                <a:solidFill>
                  <a:schemeClr val="bg1"/>
                </a:solidFill>
                <a:latin typeface="Arial" panose="020B0604020202020204" pitchFamily="34" charset="0"/>
                <a:cs typeface="Arial" panose="020B0604020202020204" pitchFamily="34" charset="0"/>
              </a:rPr>
              <a:t>Firstname</a:t>
            </a:r>
            <a:r>
              <a:rPr lang="en-US" sz="4800" dirty="0">
                <a:solidFill>
                  <a:schemeClr val="bg1"/>
                </a:solidFill>
                <a:latin typeface="Arial" panose="020B0604020202020204" pitchFamily="34" charset="0"/>
                <a:cs typeface="Arial" panose="020B0604020202020204" pitchFamily="34" charset="0"/>
              </a:rPr>
              <a:t> Lastname</a:t>
            </a:r>
            <a:r>
              <a:rPr lang="en-US" sz="4800" baseline="30000" dirty="0">
                <a:solidFill>
                  <a:schemeClr val="bg1"/>
                </a:solidFill>
                <a:latin typeface="Arial" panose="020B0604020202020204" pitchFamily="34" charset="0"/>
                <a:cs typeface="Arial" panose="020B0604020202020204" pitchFamily="34" charset="0"/>
              </a:rPr>
              <a:t>1</a:t>
            </a:r>
            <a:r>
              <a:rPr lang="en-US" sz="4800" dirty="0">
                <a:solidFill>
                  <a:schemeClr val="bg1"/>
                </a:solidFill>
                <a:latin typeface="Arial" panose="020B0604020202020204" pitchFamily="34" charset="0"/>
                <a:cs typeface="Arial" panose="020B0604020202020204" pitchFamily="34" charset="0"/>
              </a:rPr>
              <a:t>, </a:t>
            </a:r>
            <a:r>
              <a:rPr lang="en-US" sz="4800" dirty="0" err="1">
                <a:solidFill>
                  <a:schemeClr val="bg1"/>
                </a:solidFill>
                <a:latin typeface="Arial" panose="020B0604020202020204" pitchFamily="34" charset="0"/>
                <a:cs typeface="Arial" panose="020B0604020202020204" pitchFamily="34" charset="0"/>
              </a:rPr>
              <a:t>Firstname</a:t>
            </a:r>
            <a:r>
              <a:rPr lang="en-US" sz="4800" dirty="0">
                <a:solidFill>
                  <a:schemeClr val="bg1"/>
                </a:solidFill>
                <a:latin typeface="Arial" panose="020B0604020202020204" pitchFamily="34" charset="0"/>
                <a:cs typeface="Arial" panose="020B0604020202020204" pitchFamily="34" charset="0"/>
              </a:rPr>
              <a:t> Lastname</a:t>
            </a:r>
            <a:r>
              <a:rPr lang="en-US" sz="4800" baseline="30000" dirty="0">
                <a:solidFill>
                  <a:schemeClr val="bg1"/>
                </a:solidFill>
                <a:latin typeface="Arial" panose="020B0604020202020204" pitchFamily="34" charset="0"/>
                <a:cs typeface="Arial" panose="020B0604020202020204" pitchFamily="34" charset="0"/>
              </a:rPr>
              <a:t>2</a:t>
            </a:r>
            <a:r>
              <a:rPr lang="en-US" sz="4800" dirty="0">
                <a:solidFill>
                  <a:schemeClr val="bg1"/>
                </a:solidFill>
                <a:latin typeface="Arial" panose="020B0604020202020204" pitchFamily="34" charset="0"/>
                <a:cs typeface="Arial" panose="020B0604020202020204" pitchFamily="34" charset="0"/>
              </a:rPr>
              <a:t>, </a:t>
            </a:r>
            <a:r>
              <a:rPr lang="en-US" sz="4800" dirty="0" err="1">
                <a:solidFill>
                  <a:schemeClr val="bg1"/>
                </a:solidFill>
                <a:latin typeface="Arial" panose="020B0604020202020204" pitchFamily="34" charset="0"/>
                <a:cs typeface="Arial" panose="020B0604020202020204" pitchFamily="34" charset="0"/>
              </a:rPr>
              <a:t>Firstname</a:t>
            </a:r>
            <a:r>
              <a:rPr lang="en-US" sz="4800" dirty="0">
                <a:solidFill>
                  <a:schemeClr val="bg1"/>
                </a:solidFill>
                <a:latin typeface="Arial" panose="020B0604020202020204" pitchFamily="34" charset="0"/>
                <a:cs typeface="Arial" panose="020B0604020202020204" pitchFamily="34" charset="0"/>
              </a:rPr>
              <a:t> Lastname</a:t>
            </a:r>
            <a:r>
              <a:rPr lang="en-US" sz="4800" baseline="30000" dirty="0">
                <a:solidFill>
                  <a:schemeClr val="bg1"/>
                </a:solidFill>
                <a:latin typeface="Arial" panose="020B0604020202020204" pitchFamily="34" charset="0"/>
                <a:cs typeface="Arial" panose="020B0604020202020204" pitchFamily="34" charset="0"/>
              </a:rPr>
              <a:t>3</a:t>
            </a:r>
            <a:br>
              <a:rPr lang="en-US" sz="4800" dirty="0">
                <a:solidFill>
                  <a:schemeClr val="bg1"/>
                </a:solidFill>
                <a:latin typeface="Arial" panose="020B0604020202020204" pitchFamily="34" charset="0"/>
                <a:cs typeface="Arial" panose="020B0604020202020204" pitchFamily="34" charset="0"/>
              </a:rPr>
            </a:br>
            <a:r>
              <a:rPr lang="en-US" sz="4800" dirty="0">
                <a:solidFill>
                  <a:schemeClr val="bg1"/>
                </a:solidFill>
                <a:latin typeface="Arial" panose="020B0604020202020204" pitchFamily="34" charset="0"/>
                <a:cs typeface="Arial" panose="020B0604020202020204" pitchFamily="34" charset="0"/>
              </a:rPr>
              <a:t>[DEPT./SCHOOL LINE] </a:t>
            </a:r>
            <a:r>
              <a:rPr lang="en-US" sz="4800" baseline="30000" dirty="0">
                <a:solidFill>
                  <a:schemeClr val="bg1"/>
                </a:solidFill>
                <a:latin typeface="Arial" panose="020B0604020202020204" pitchFamily="34" charset="0"/>
                <a:cs typeface="Arial" panose="020B0604020202020204" pitchFamily="34" charset="0"/>
              </a:rPr>
              <a:t>1</a:t>
            </a:r>
            <a:r>
              <a:rPr lang="en-US" sz="4800" dirty="0">
                <a:solidFill>
                  <a:schemeClr val="bg1"/>
                </a:solidFill>
                <a:latin typeface="Arial" panose="020B0604020202020204" pitchFamily="34" charset="0"/>
                <a:cs typeface="Arial" panose="020B0604020202020204" pitchFamily="34" charset="0"/>
              </a:rPr>
              <a:t>Department of Integrative Biology, </a:t>
            </a:r>
            <a:r>
              <a:rPr lang="en-US" sz="4800" baseline="30000" dirty="0">
                <a:solidFill>
                  <a:schemeClr val="bg1"/>
                </a:solidFill>
                <a:latin typeface="Arial" panose="020B0604020202020204" pitchFamily="34" charset="0"/>
                <a:cs typeface="Arial" panose="020B0604020202020204" pitchFamily="34" charset="0"/>
              </a:rPr>
              <a:t>2</a:t>
            </a:r>
            <a:r>
              <a:rPr lang="en-US" sz="4800" dirty="0">
                <a:solidFill>
                  <a:schemeClr val="bg1"/>
                </a:solidFill>
                <a:latin typeface="Arial" panose="020B0604020202020204" pitchFamily="34" charset="0"/>
                <a:cs typeface="Arial" panose="020B0604020202020204" pitchFamily="34" charset="0"/>
              </a:rPr>
              <a:t>Department of Chemistry, College of Natural Sciences, The University of Texas, </a:t>
            </a:r>
            <a:r>
              <a:rPr lang="en-US" sz="4800" baseline="30000" dirty="0">
                <a:solidFill>
                  <a:schemeClr val="bg1"/>
                </a:solidFill>
                <a:latin typeface="Arial" panose="020B0604020202020204" pitchFamily="34" charset="0"/>
                <a:cs typeface="Arial" panose="020B0604020202020204" pitchFamily="34" charset="0"/>
              </a:rPr>
              <a:t>3</a:t>
            </a:r>
            <a:r>
              <a:rPr lang="en-US" sz="4800" dirty="0">
                <a:solidFill>
                  <a:schemeClr val="bg1"/>
                </a:solidFill>
                <a:latin typeface="Arial" panose="020B0604020202020204" pitchFamily="34" charset="0"/>
                <a:cs typeface="Arial" panose="020B0604020202020204" pitchFamily="34" charset="0"/>
              </a:rPr>
              <a:t>Suchandsuch Research Institute</a:t>
            </a:r>
          </a:p>
        </p:txBody>
      </p:sp>
      <p:pic>
        <p:nvPicPr>
          <p:cNvPr id="42" name="Picture 41">
            <a:extLst>
              <a:ext uri="{FF2B5EF4-FFF2-40B4-BE49-F238E27FC236}">
                <a16:creationId xmlns:a16="http://schemas.microsoft.com/office/drawing/2014/main" id="{621DE92E-1837-D740-83EF-0039B73B4939}"/>
              </a:ext>
            </a:extLst>
          </p:cNvPr>
          <p:cNvPicPr>
            <a:picLocks noChangeAspect="1"/>
          </p:cNvPicPr>
          <p:nvPr/>
        </p:nvPicPr>
        <p:blipFill>
          <a:blip r:embed="rId3"/>
          <a:stretch>
            <a:fillRect/>
          </a:stretch>
        </p:blipFill>
        <p:spPr>
          <a:xfrm>
            <a:off x="34594800" y="1478585"/>
            <a:ext cx="12039600" cy="1736764"/>
          </a:xfrm>
          <a:prstGeom prst="rect">
            <a:avLst/>
          </a:prstGeom>
        </p:spPr>
      </p:pic>
      <p:sp>
        <p:nvSpPr>
          <p:cNvPr id="43" name="Rectangle 42">
            <a:extLst>
              <a:ext uri="{FF2B5EF4-FFF2-40B4-BE49-F238E27FC236}">
                <a16:creationId xmlns:a16="http://schemas.microsoft.com/office/drawing/2014/main" id="{5D6E611E-50C8-9D45-A6DC-B226E345EBA3}"/>
              </a:ext>
            </a:extLst>
          </p:cNvPr>
          <p:cNvSpPr/>
          <p:nvPr/>
        </p:nvSpPr>
        <p:spPr>
          <a:xfrm>
            <a:off x="34594800" y="3672550"/>
            <a:ext cx="10332720" cy="329473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logo</a:t>
            </a:r>
          </a:p>
        </p:txBody>
      </p:sp>
      <p:sp>
        <p:nvSpPr>
          <p:cNvPr id="44" name="Oval 43">
            <a:extLst>
              <a:ext uri="{FF2B5EF4-FFF2-40B4-BE49-F238E27FC236}">
                <a16:creationId xmlns:a16="http://schemas.microsoft.com/office/drawing/2014/main" id="{C2A2580F-901F-534B-88E5-B7A41B1B81B7}"/>
              </a:ext>
            </a:extLst>
          </p:cNvPr>
          <p:cNvSpPr/>
          <p:nvPr/>
        </p:nvSpPr>
        <p:spPr>
          <a:xfrm>
            <a:off x="45628560" y="3672550"/>
            <a:ext cx="4206239" cy="329473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logo</a:t>
            </a:r>
          </a:p>
        </p:txBody>
      </p:sp>
      <p:sp>
        <p:nvSpPr>
          <p:cNvPr id="58" name="Rectangle 57">
            <a:extLst>
              <a:ext uri="{FF2B5EF4-FFF2-40B4-BE49-F238E27FC236}">
                <a16:creationId xmlns:a16="http://schemas.microsoft.com/office/drawing/2014/main" id="{1EC5B378-CC75-A54D-9952-5F9AD9EA94EB}"/>
              </a:ext>
            </a:extLst>
          </p:cNvPr>
          <p:cNvSpPr/>
          <p:nvPr/>
        </p:nvSpPr>
        <p:spPr>
          <a:xfrm>
            <a:off x="13739821"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62" name="Rectangle 61">
            <a:extLst>
              <a:ext uri="{FF2B5EF4-FFF2-40B4-BE49-F238E27FC236}">
                <a16:creationId xmlns:a16="http://schemas.microsoft.com/office/drawing/2014/main" id="{33E97C2E-CB30-1445-89DD-5754466B40D4}"/>
              </a:ext>
            </a:extLst>
          </p:cNvPr>
          <p:cNvSpPr/>
          <p:nvPr/>
        </p:nvSpPr>
        <p:spPr>
          <a:xfrm>
            <a:off x="30122821"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63" name="Rectangle 62">
            <a:extLst>
              <a:ext uri="{FF2B5EF4-FFF2-40B4-BE49-F238E27FC236}">
                <a16:creationId xmlns:a16="http://schemas.microsoft.com/office/drawing/2014/main" id="{D3E39A5C-4526-9D47-B254-51187CAD9704}"/>
              </a:ext>
            </a:extLst>
          </p:cNvPr>
          <p:cNvSpPr/>
          <p:nvPr/>
        </p:nvSpPr>
        <p:spPr>
          <a:xfrm>
            <a:off x="21938460"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Tree>
    <p:extLst>
      <p:ext uri="{BB962C8B-B14F-4D97-AF65-F5344CB8AC3E}">
        <p14:creationId xmlns:p14="http://schemas.microsoft.com/office/powerpoint/2010/main" val="587197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793BF8D-56A9-8742-A19E-B035F074E712}"/>
              </a:ext>
            </a:extLst>
          </p:cNvPr>
          <p:cNvSpPr/>
          <p:nvPr/>
        </p:nvSpPr>
        <p:spPr>
          <a:xfrm>
            <a:off x="1371600" y="8229600"/>
            <a:ext cx="112395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Introduction</a:t>
            </a:r>
            <a:endParaRPr lang="en-US" sz="600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18A32700-8A5E-F14B-8B34-1C50AAF06B60}"/>
              </a:ext>
            </a:extLst>
          </p:cNvPr>
          <p:cNvSpPr txBox="1"/>
          <p:nvPr/>
        </p:nvSpPr>
        <p:spPr>
          <a:xfrm>
            <a:off x="1371600" y="10091058"/>
            <a:ext cx="11239500" cy="6986528"/>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Imintem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itius</a:t>
            </a:r>
            <a:r>
              <a:rPr lang="en-US" sz="3200" dirty="0">
                <a:latin typeface="Arial" panose="020B0604020202020204" pitchFamily="34" charset="0"/>
                <a:cs typeface="Arial" panose="020B0604020202020204" pitchFamily="34" charset="0"/>
              </a:rPr>
              <a:t>, nus id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animus </a:t>
            </a:r>
            <a:r>
              <a:rPr lang="en-US" sz="3200" dirty="0" err="1">
                <a:latin typeface="Arial" panose="020B0604020202020204" pitchFamily="34" charset="0"/>
                <a:cs typeface="Arial" panose="020B0604020202020204" pitchFamily="34" charset="0"/>
              </a:rPr>
              <a:t>auda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platust</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imin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perovitasped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eume</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dolupit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bea</a:t>
            </a:r>
            <a:r>
              <a:rPr lang="en-US" sz="3200" dirty="0">
                <a:latin typeface="Arial" panose="020B0604020202020204" pitchFamily="34" charset="0"/>
                <a:cs typeface="Arial" panose="020B0604020202020204" pitchFamily="34" charset="0"/>
              </a:rPr>
              <a:t> natis </a:t>
            </a:r>
            <a:r>
              <a:rPr lang="en-US" sz="3200" dirty="0" err="1">
                <a:latin typeface="Arial" panose="020B0604020202020204" pitchFamily="34" charset="0"/>
                <a:cs typeface="Arial" panose="020B0604020202020204" pitchFamily="34" charset="0"/>
              </a:rPr>
              <a:t>dolupta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simperiae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nate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ulparis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magnieniam</a:t>
            </a:r>
            <a:r>
              <a:rPr lang="en-US" sz="3200" dirty="0">
                <a:latin typeface="Arial" panose="020B0604020202020204" pitchFamily="34" charset="0"/>
                <a:cs typeface="Arial" panose="020B0604020202020204" pitchFamily="34" charset="0"/>
              </a:rPr>
              <a:t>, to </a:t>
            </a:r>
            <a:r>
              <a:rPr lang="en-US" sz="3200" dirty="0" err="1">
                <a:latin typeface="Arial" panose="020B0604020202020204" pitchFamily="34" charset="0"/>
                <a:cs typeface="Arial" panose="020B0604020202020204" pitchFamily="34" charset="0"/>
              </a:rPr>
              <a:t>intotatur</a:t>
            </a:r>
            <a:r>
              <a:rPr lang="en-US" sz="3200" dirty="0">
                <a:latin typeface="Arial" panose="020B0604020202020204" pitchFamily="34" charset="0"/>
                <a:cs typeface="Arial" panose="020B0604020202020204" pitchFamily="34" charset="0"/>
              </a:rPr>
              <a:t>?</a:t>
            </a:r>
          </a:p>
          <a:p>
            <a:r>
              <a:rPr lang="en-US" sz="3200" dirty="0" err="1">
                <a:latin typeface="Arial" panose="020B0604020202020204" pitchFamily="34" charset="0"/>
                <a:cs typeface="Arial" panose="020B0604020202020204" pitchFamily="34" charset="0"/>
              </a:rPr>
              <a:t>Sunto</a:t>
            </a:r>
            <a:r>
              <a:rPr lang="en-US" sz="3200" dirty="0">
                <a:latin typeface="Arial" panose="020B0604020202020204" pitchFamily="34" charset="0"/>
                <a:cs typeface="Arial" panose="020B0604020202020204" pitchFamily="34" charset="0"/>
              </a:rPr>
              <a:t> into </a:t>
            </a:r>
            <a:r>
              <a:rPr lang="en-US" sz="3200" dirty="0" err="1">
                <a:latin typeface="Arial" panose="020B0604020202020204" pitchFamily="34" charset="0"/>
                <a:cs typeface="Arial" panose="020B0604020202020204" pitchFamily="34" charset="0"/>
              </a:rPr>
              <a:t>temperi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aturerum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identio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nsectatem</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dolorum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vendus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quodis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reria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volupienis</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posto</a:t>
            </a:r>
            <a:r>
              <a:rPr lang="en-US" sz="3200" dirty="0">
                <a:latin typeface="Arial" panose="020B0604020202020204" pitchFamily="34" charset="0"/>
                <a:cs typeface="Arial" panose="020B0604020202020204" pitchFamily="34" charset="0"/>
              </a:rPr>
              <a:t> dolor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debit </a:t>
            </a:r>
            <a:r>
              <a:rPr lang="en-US" sz="3200" dirty="0" err="1">
                <a:latin typeface="Arial" panose="020B0604020202020204" pitchFamily="34" charset="0"/>
                <a:cs typeface="Arial" panose="020B0604020202020204" pitchFamily="34" charset="0"/>
              </a:rPr>
              <a:t>experumet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id </a:t>
            </a:r>
            <a:r>
              <a:rPr lang="en-US" sz="3200" dirty="0" err="1">
                <a:latin typeface="Arial" panose="020B0604020202020204" pitchFamily="34" charset="0"/>
                <a:cs typeface="Arial" panose="020B0604020202020204" pitchFamily="34" charset="0"/>
              </a:rPr>
              <a:t>molorrum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volorioraes</a:t>
            </a:r>
            <a:r>
              <a:rPr lang="en-US" sz="3200" dirty="0">
                <a:latin typeface="Arial" panose="020B0604020202020204" pitchFamily="34" charset="0"/>
                <a:cs typeface="Arial" panose="020B0604020202020204" pitchFamily="34" charset="0"/>
              </a:rPr>
              <a:t> alit, que </a:t>
            </a:r>
            <a:r>
              <a:rPr lang="en-US" sz="3200" dirty="0" err="1">
                <a:latin typeface="Arial" panose="020B0604020202020204" pitchFamily="34" charset="0"/>
                <a:cs typeface="Arial" panose="020B0604020202020204" pitchFamily="34" charset="0"/>
              </a:rPr>
              <a:t>plitati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onemporro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entorio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rumendi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simenimus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mossimus</a:t>
            </a:r>
            <a:r>
              <a:rPr lang="en-US" sz="3200" dirty="0">
                <a:latin typeface="Arial" panose="020B0604020202020204" pitchFamily="34" charset="0"/>
                <a:cs typeface="Arial" panose="020B0604020202020204" pitchFamily="34" charset="0"/>
              </a:rPr>
              <a:t> re </a:t>
            </a:r>
            <a:r>
              <a:rPr lang="en-US" sz="3200" dirty="0" err="1">
                <a:latin typeface="Arial" panose="020B0604020202020204" pitchFamily="34" charset="0"/>
                <a:cs typeface="Arial" panose="020B0604020202020204" pitchFamily="34" charset="0"/>
              </a:rPr>
              <a:t>officit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officae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volorem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optae</a:t>
            </a:r>
            <a:r>
              <a:rPr lang="en-US" sz="3200" dirty="0">
                <a:latin typeface="Arial" panose="020B0604020202020204" pitchFamily="34" charset="0"/>
                <a:cs typeface="Arial" panose="020B0604020202020204" pitchFamily="34" charset="0"/>
              </a:rPr>
              <a:t>. Ut </a:t>
            </a:r>
            <a:r>
              <a:rPr lang="en-US" sz="3200" dirty="0" err="1">
                <a:latin typeface="Arial" panose="020B0604020202020204" pitchFamily="34" charset="0"/>
                <a:cs typeface="Arial" panose="020B0604020202020204" pitchFamily="34" charset="0"/>
              </a:rPr>
              <a:t>ipsam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sitiandi</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ipicien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debisimus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doluptatius</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As </a:t>
            </a:r>
            <a:r>
              <a:rPr lang="en-US" sz="3200" dirty="0" err="1">
                <a:latin typeface="Arial" panose="020B0604020202020204" pitchFamily="34" charset="0"/>
                <a:cs typeface="Arial" panose="020B0604020202020204" pitchFamily="34" charset="0"/>
              </a:rPr>
              <a:t>verepe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sectis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enda</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incto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delectet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eaque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ndanimus</a:t>
            </a:r>
            <a:r>
              <a:rPr lang="en-US" sz="3200" dirty="0">
                <a:latin typeface="Arial" panose="020B0604020202020204" pitchFamily="34" charset="0"/>
                <a:cs typeface="Arial" panose="020B0604020202020204" pitchFamily="34" charset="0"/>
              </a:rPr>
              <a:t>, sin </a:t>
            </a:r>
            <a:r>
              <a:rPr lang="en-US" sz="3200" dirty="0" err="1">
                <a:latin typeface="Arial" panose="020B0604020202020204" pitchFamily="34" charset="0"/>
                <a:cs typeface="Arial" panose="020B0604020202020204" pitchFamily="34" charset="0"/>
              </a:rPr>
              <a:t>cori</a:t>
            </a:r>
            <a:r>
              <a:rPr lang="en-US" sz="3200" dirty="0">
                <a:latin typeface="Arial" panose="020B0604020202020204" pitchFamily="34" charset="0"/>
                <a:cs typeface="Arial" panose="020B0604020202020204" pitchFamily="34" charset="0"/>
              </a:rPr>
              <a:t> rem id </a:t>
            </a:r>
            <a:r>
              <a:rPr lang="en-US" sz="3200" dirty="0" err="1">
                <a:latin typeface="Arial" panose="020B0604020202020204" pitchFamily="34" charset="0"/>
                <a:cs typeface="Arial" panose="020B0604020202020204" pitchFamily="34" charset="0"/>
              </a:rPr>
              <a:t>maximillut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hari</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enduci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idunt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corecta</a:t>
            </a:r>
            <a:endParaRPr lang="en-US" sz="3200"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AED851E9-E51A-ED49-A61B-057C0BBBC14E}"/>
              </a:ext>
            </a:extLst>
          </p:cNvPr>
          <p:cNvSpPr/>
          <p:nvPr/>
        </p:nvSpPr>
        <p:spPr>
          <a:xfrm>
            <a:off x="1371600" y="18272156"/>
            <a:ext cx="112395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Research Goal</a:t>
            </a:r>
            <a:endParaRPr lang="en-US" sz="60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C749BD8B-14BE-2241-A82B-B42560239818}"/>
              </a:ext>
            </a:extLst>
          </p:cNvPr>
          <p:cNvSpPr txBox="1"/>
          <p:nvPr/>
        </p:nvSpPr>
        <p:spPr>
          <a:xfrm>
            <a:off x="1371600" y="20133614"/>
            <a:ext cx="11239500" cy="255454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Ugiatempore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evenis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earchitiam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susdam</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asimin</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quissequam</a:t>
            </a:r>
            <a:r>
              <a:rPr lang="en-US" sz="3200" dirty="0">
                <a:latin typeface="Arial" panose="020B0604020202020204" pitchFamily="34" charset="0"/>
                <a:cs typeface="Arial" panose="020B0604020202020204" pitchFamily="34" charset="0"/>
              </a:rPr>
              <a:t> la </a:t>
            </a:r>
            <a:r>
              <a:rPr lang="en-US" sz="3200" dirty="0" err="1">
                <a:latin typeface="Arial" panose="020B0604020202020204" pitchFamily="34" charset="0"/>
                <a:cs typeface="Arial" panose="020B0604020202020204" pitchFamily="34" charset="0"/>
              </a:rPr>
              <a:t>ni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ipsunt</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Ditat que a </a:t>
            </a:r>
            <a:r>
              <a:rPr lang="en-US" sz="3200" dirty="0" err="1">
                <a:latin typeface="Arial" panose="020B0604020202020204" pitchFamily="34" charset="0"/>
                <a:cs typeface="Arial" panose="020B0604020202020204" pitchFamily="34" charset="0"/>
              </a:rPr>
              <a:t>quibus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apienda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versper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feriti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delia</a:t>
            </a:r>
            <a:r>
              <a:rPr lang="en-US" sz="3200" dirty="0">
                <a:latin typeface="Arial" panose="020B0604020202020204" pitchFamily="34" charset="0"/>
                <a:cs typeface="Arial" panose="020B0604020202020204" pitchFamily="34" charset="0"/>
              </a:rPr>
              <a:t> pa </a:t>
            </a:r>
            <a:r>
              <a:rPr lang="en-US" sz="3200" dirty="0" err="1">
                <a:latin typeface="Arial" panose="020B0604020202020204" pitchFamily="34" charset="0"/>
                <a:cs typeface="Arial" panose="020B0604020202020204" pitchFamily="34" charset="0"/>
              </a:rPr>
              <a:t>dolo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quamus</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endellu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pisquia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aditatur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audam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earupid</a:t>
            </a:r>
            <a:r>
              <a:rPr lang="en-US" sz="3200" dirty="0">
                <a:latin typeface="Arial" panose="020B0604020202020204" pitchFamily="34" charset="0"/>
                <a:cs typeface="Arial" panose="020B0604020202020204" pitchFamily="34" charset="0"/>
              </a:rPr>
              <a:t> quo</a:t>
            </a:r>
          </a:p>
        </p:txBody>
      </p:sp>
      <p:sp>
        <p:nvSpPr>
          <p:cNvPr id="32" name="Rectangle 31">
            <a:extLst>
              <a:ext uri="{FF2B5EF4-FFF2-40B4-BE49-F238E27FC236}">
                <a16:creationId xmlns:a16="http://schemas.microsoft.com/office/drawing/2014/main" id="{5553E91D-E68F-C54B-92D9-D0562FA74226}"/>
              </a:ext>
            </a:extLst>
          </p:cNvPr>
          <p:cNvSpPr/>
          <p:nvPr/>
        </p:nvSpPr>
        <p:spPr>
          <a:xfrm>
            <a:off x="1371600" y="23460528"/>
            <a:ext cx="112395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Methods</a:t>
            </a:r>
          </a:p>
        </p:txBody>
      </p:sp>
      <p:sp>
        <p:nvSpPr>
          <p:cNvPr id="34" name="Rectangle 33">
            <a:extLst>
              <a:ext uri="{FF2B5EF4-FFF2-40B4-BE49-F238E27FC236}">
                <a16:creationId xmlns:a16="http://schemas.microsoft.com/office/drawing/2014/main" id="{BF1332FF-D8B3-0B41-96D8-0E173A70837B}"/>
              </a:ext>
            </a:extLst>
          </p:cNvPr>
          <p:cNvSpPr/>
          <p:nvPr/>
        </p:nvSpPr>
        <p:spPr>
          <a:xfrm>
            <a:off x="13754100" y="8229600"/>
            <a:ext cx="236601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Figures and Results</a:t>
            </a:r>
            <a:endParaRPr lang="en-US" sz="6000" dirty="0">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21B3CADE-3DDC-5C46-9768-F309F35EA439}"/>
              </a:ext>
            </a:extLst>
          </p:cNvPr>
          <p:cNvSpPr/>
          <p:nvPr/>
        </p:nvSpPr>
        <p:spPr>
          <a:xfrm>
            <a:off x="38557200" y="8229600"/>
            <a:ext cx="112776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Conclusion</a:t>
            </a:r>
            <a:endParaRPr lang="en-US" sz="6000"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4B5464B4-DE44-1A4C-8304-7A19C54B2B9B}"/>
              </a:ext>
            </a:extLst>
          </p:cNvPr>
          <p:cNvSpPr/>
          <p:nvPr/>
        </p:nvSpPr>
        <p:spPr>
          <a:xfrm>
            <a:off x="38557200" y="23460528"/>
            <a:ext cx="112776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Acknowledgments</a:t>
            </a:r>
            <a:endParaRPr lang="en-US" sz="60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9EC33640-EEE9-834D-A841-8A6950BBE04A}"/>
              </a:ext>
            </a:extLst>
          </p:cNvPr>
          <p:cNvSpPr txBox="1"/>
          <p:nvPr/>
        </p:nvSpPr>
        <p:spPr>
          <a:xfrm>
            <a:off x="38557200" y="25321986"/>
            <a:ext cx="11277600" cy="3539430"/>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r>
              <a:rPr lang="en-US" sz="3200" dirty="0">
                <a:latin typeface="Arial" panose="020B0604020202020204" pitchFamily="34" charset="0"/>
                <a:cs typeface="Arial" panose="020B0604020202020204" pitchFamily="34" charset="0"/>
              </a:rPr>
              <a:t> hit lam </a:t>
            </a:r>
            <a:r>
              <a:rPr lang="en-US" sz="3200" dirty="0" err="1">
                <a:latin typeface="Arial" panose="020B0604020202020204" pitchFamily="34" charset="0"/>
                <a:cs typeface="Arial" panose="020B0604020202020204" pitchFamily="34" charset="0"/>
              </a:rPr>
              <a:t>eicias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modio</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nisin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pediam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accaborit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corehen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dendae</a:t>
            </a:r>
            <a:r>
              <a:rPr lang="en-US" sz="3200" dirty="0">
                <a:latin typeface="Arial" panose="020B0604020202020204" pitchFamily="34" charset="0"/>
                <a:cs typeface="Arial" panose="020B0604020202020204" pitchFamily="34" charset="0"/>
              </a:rPr>
              <a:t> nonet </a:t>
            </a:r>
            <a:r>
              <a:rPr lang="en-US" sz="3200" dirty="0" err="1">
                <a:latin typeface="Arial" panose="020B0604020202020204" pitchFamily="34" charset="0"/>
                <a:cs typeface="Arial" panose="020B0604020202020204" pitchFamily="34" charset="0"/>
              </a:rPr>
              <a:t>eliquam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aperorepe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autatem</a:t>
            </a:r>
            <a:endParaRPr lang="en-US" sz="3200" dirty="0">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96AC576E-DF67-1346-8B23-A276FB195AF9}"/>
              </a:ext>
            </a:extLst>
          </p:cNvPr>
          <p:cNvSpPr/>
          <p:nvPr/>
        </p:nvSpPr>
        <p:spPr>
          <a:xfrm>
            <a:off x="38557200" y="30013728"/>
            <a:ext cx="112776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References</a:t>
            </a:r>
            <a:endParaRPr lang="en-US" sz="6000"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D3B14DD9-B7DC-9649-93B5-3E6B59AB53A6}"/>
              </a:ext>
            </a:extLst>
          </p:cNvPr>
          <p:cNvSpPr txBox="1"/>
          <p:nvPr/>
        </p:nvSpPr>
        <p:spPr>
          <a:xfrm>
            <a:off x="38557200" y="31875186"/>
            <a:ext cx="11277600" cy="3539430"/>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r>
              <a:rPr lang="en-US" sz="3200" dirty="0">
                <a:latin typeface="Arial" panose="020B0604020202020204" pitchFamily="34" charset="0"/>
                <a:cs typeface="Arial" panose="020B0604020202020204" pitchFamily="34" charset="0"/>
              </a:rPr>
              <a:t> hit lam </a:t>
            </a:r>
            <a:r>
              <a:rPr lang="en-US" sz="3200" dirty="0" err="1">
                <a:latin typeface="Arial" panose="020B0604020202020204" pitchFamily="34" charset="0"/>
                <a:cs typeface="Arial" panose="020B0604020202020204" pitchFamily="34" charset="0"/>
              </a:rPr>
              <a:t>eicias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modio</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nisin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pediam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accaborit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corehen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dendae</a:t>
            </a:r>
            <a:r>
              <a:rPr lang="en-US" sz="3200" dirty="0">
                <a:latin typeface="Arial" panose="020B0604020202020204" pitchFamily="34" charset="0"/>
                <a:cs typeface="Arial" panose="020B0604020202020204" pitchFamily="34" charset="0"/>
              </a:rPr>
              <a:t> nonet </a:t>
            </a:r>
            <a:r>
              <a:rPr lang="en-US" sz="3200" dirty="0" err="1">
                <a:latin typeface="Arial" panose="020B0604020202020204" pitchFamily="34" charset="0"/>
                <a:cs typeface="Arial" panose="020B0604020202020204" pitchFamily="34" charset="0"/>
              </a:rPr>
              <a:t>eliquam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aperorepe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autatem</a:t>
            </a:r>
            <a:r>
              <a:rPr lang="en-US" sz="3200" dirty="0">
                <a:latin typeface="Arial" panose="020B0604020202020204" pitchFamily="34" charset="0"/>
                <a:cs typeface="Arial" panose="020B0604020202020204" pitchFamily="34" charset="0"/>
              </a:rPr>
              <a:t> voles </a:t>
            </a:r>
            <a:r>
              <a:rPr lang="en-US" sz="3200" dirty="0" err="1">
                <a:latin typeface="Arial" panose="020B0604020202020204" pitchFamily="34" charset="0"/>
                <a:cs typeface="Arial" panose="020B0604020202020204" pitchFamily="34" charset="0"/>
              </a:rPr>
              <a:t>int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odic</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dolorrum</a:t>
            </a:r>
            <a:r>
              <a:rPr lang="en-US" sz="3200" dirty="0">
                <a:latin typeface="Arial" panose="020B0604020202020204" pitchFamily="34" charset="0"/>
                <a:cs typeface="Arial" panose="020B0604020202020204" pitchFamily="34" charset="0"/>
              </a:rPr>
              <a:t> que cores </a:t>
            </a:r>
            <a:r>
              <a:rPr lang="en-US" sz="3200" dirty="0" err="1">
                <a:latin typeface="Arial" panose="020B0604020202020204" pitchFamily="34" charset="0"/>
                <a:cs typeface="Arial" panose="020B0604020202020204" pitchFamily="34" charset="0"/>
              </a:rPr>
              <a:t>doluptaturi</a:t>
            </a:r>
            <a:endParaRPr lang="en-US" sz="3200"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B266D283-D8CA-9E4E-85D8-D98880B0BA61}"/>
              </a:ext>
            </a:extLst>
          </p:cNvPr>
          <p:cNvSpPr txBox="1"/>
          <p:nvPr/>
        </p:nvSpPr>
        <p:spPr>
          <a:xfrm>
            <a:off x="1371600" y="25321986"/>
            <a:ext cx="11239500" cy="3046988"/>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Ga. </a:t>
            </a:r>
            <a:r>
              <a:rPr lang="en-US" sz="3200" dirty="0" err="1">
                <a:latin typeface="Arial" panose="020B0604020202020204" pitchFamily="34" charset="0"/>
                <a:cs typeface="Arial" panose="020B0604020202020204" pitchFamily="34" charset="0"/>
              </a:rPr>
              <a:t>Oviduntusam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exerum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fugitat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quae</a:t>
            </a:r>
            <a:r>
              <a:rPr lang="en-US" sz="3200" dirty="0">
                <a:latin typeface="Arial" panose="020B0604020202020204" pitchFamily="34" charset="0"/>
                <a:cs typeface="Arial" panose="020B0604020202020204" pitchFamily="34" charset="0"/>
              </a:rPr>
              <a:t> el </a:t>
            </a:r>
            <a:r>
              <a:rPr lang="en-US" sz="3200" dirty="0" err="1">
                <a:latin typeface="Arial" panose="020B0604020202020204" pitchFamily="34" charset="0"/>
                <a:cs typeface="Arial" panose="020B0604020202020204" pitchFamily="34" charset="0"/>
              </a:rPr>
              <a:t>exersperum</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corum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sitas</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officiat</a:t>
            </a:r>
            <a:r>
              <a:rPr lang="en-US" sz="3200" dirty="0">
                <a:latin typeface="Arial" panose="020B0604020202020204" pitchFamily="34" charset="0"/>
                <a:cs typeface="Arial" panose="020B0604020202020204" pitchFamily="34" charset="0"/>
              </a:rPr>
              <a:t> am el </a:t>
            </a:r>
            <a:r>
              <a:rPr lang="en-US" sz="3200" dirty="0" err="1">
                <a:latin typeface="Arial" panose="020B0604020202020204" pitchFamily="34" charset="0"/>
                <a:cs typeface="Arial" panose="020B0604020202020204" pitchFamily="34" charset="0"/>
              </a:rPr>
              <a:t>inust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dunt</a:t>
            </a:r>
            <a:r>
              <a:rPr lang="en-US" sz="3200" dirty="0">
                <a:latin typeface="Arial" panose="020B0604020202020204" pitchFamily="34" charset="0"/>
                <a:cs typeface="Arial" panose="020B0604020202020204" pitchFamily="34" charset="0"/>
              </a:rPr>
              <a:t> mint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mintis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maxim </a:t>
            </a:r>
            <a:r>
              <a:rPr lang="en-US" sz="3200" dirty="0" err="1">
                <a:latin typeface="Arial" panose="020B0604020202020204" pitchFamily="34" charset="0"/>
                <a:cs typeface="Arial" panose="020B0604020202020204" pitchFamily="34" charset="0"/>
              </a:rPr>
              <a:t>dolupiet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aborem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explitatur</a:t>
            </a:r>
            <a:r>
              <a:rPr lang="en-US" sz="3200" dirty="0">
                <a:latin typeface="Arial" panose="020B0604020202020204" pitchFamily="34" charset="0"/>
                <a:cs typeface="Arial" panose="020B0604020202020204" pitchFamily="34" charset="0"/>
              </a:rPr>
              <a:t> sum </a:t>
            </a:r>
            <a:r>
              <a:rPr lang="en-US" sz="3200" dirty="0" err="1">
                <a:latin typeface="Arial" panose="020B0604020202020204" pitchFamily="34" charset="0"/>
                <a:cs typeface="Arial" panose="020B0604020202020204" pitchFamily="34" charset="0"/>
              </a:rPr>
              <a:t>venihit</a:t>
            </a:r>
            <a:r>
              <a:rPr lang="en-US" sz="3200" dirty="0">
                <a:latin typeface="Arial" panose="020B0604020202020204" pitchFamily="34" charset="0"/>
                <a:cs typeface="Arial" panose="020B0604020202020204" pitchFamily="34" charset="0"/>
              </a:rPr>
              <a:t> quo con </a:t>
            </a:r>
            <a:r>
              <a:rPr lang="en-US" sz="3200" dirty="0" err="1">
                <a:latin typeface="Arial" panose="020B0604020202020204" pitchFamily="34" charset="0"/>
                <a:cs typeface="Arial" panose="020B0604020202020204" pitchFamily="34" charset="0"/>
              </a:rPr>
              <a:t>cusda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conessunt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nullitae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porunto</a:t>
            </a:r>
            <a:r>
              <a:rPr lang="en-US" sz="3200" dirty="0">
                <a:latin typeface="Arial" panose="020B0604020202020204" pitchFamily="34" charset="0"/>
                <a:cs typeface="Arial" panose="020B0604020202020204" pitchFamily="34" charset="0"/>
              </a:rPr>
              <a:t> mod </a:t>
            </a:r>
            <a:r>
              <a:rPr lang="en-US" sz="3200" dirty="0" err="1">
                <a:latin typeface="Arial" panose="020B0604020202020204" pitchFamily="34" charset="0"/>
                <a:cs typeface="Arial" panose="020B0604020202020204" pitchFamily="34" charset="0"/>
              </a:rPr>
              <a:t>maiorio</a:t>
            </a:r>
            <a:r>
              <a:rPr lang="en-US" sz="3200" dirty="0">
                <a:latin typeface="Arial" panose="020B0604020202020204" pitchFamily="34" charset="0"/>
                <a:cs typeface="Arial" panose="020B0604020202020204" pitchFamily="34" charset="0"/>
              </a:rPr>
              <a:t> ex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a:t>
            </a:r>
            <a:endParaRPr lang="en-US" sz="3200" dirty="0">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58172F54-FDD4-DE4C-9157-4E60CC3E76D7}"/>
              </a:ext>
            </a:extLst>
          </p:cNvPr>
          <p:cNvSpPr txBox="1"/>
          <p:nvPr/>
        </p:nvSpPr>
        <p:spPr>
          <a:xfrm>
            <a:off x="38557200" y="19702879"/>
            <a:ext cx="11277598" cy="255454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endParaRPr lang="en-US" sz="3200" dirty="0">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108C3BE2-8C76-0A4E-8404-CB1DECC96F14}"/>
              </a:ext>
            </a:extLst>
          </p:cNvPr>
          <p:cNvSpPr/>
          <p:nvPr/>
        </p:nvSpPr>
        <p:spPr>
          <a:xfrm>
            <a:off x="13754100" y="30013728"/>
            <a:ext cx="23660100" cy="701947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49" name="TextBox 48">
            <a:extLst>
              <a:ext uri="{FF2B5EF4-FFF2-40B4-BE49-F238E27FC236}">
                <a16:creationId xmlns:a16="http://schemas.microsoft.com/office/drawing/2014/main" id="{EC54CC39-07B7-8C4C-8757-354D483444A0}"/>
              </a:ext>
            </a:extLst>
          </p:cNvPr>
          <p:cNvSpPr txBox="1"/>
          <p:nvPr/>
        </p:nvSpPr>
        <p:spPr>
          <a:xfrm>
            <a:off x="13754100" y="24996970"/>
            <a:ext cx="23660100" cy="452431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Imintem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itius</a:t>
            </a:r>
            <a:r>
              <a:rPr lang="en-US" sz="3200" dirty="0">
                <a:latin typeface="Arial" panose="020B0604020202020204" pitchFamily="34" charset="0"/>
                <a:cs typeface="Arial" panose="020B0604020202020204" pitchFamily="34" charset="0"/>
              </a:rPr>
              <a:t>, nus id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animus </a:t>
            </a:r>
            <a:r>
              <a:rPr lang="en-US" sz="3200" dirty="0" err="1">
                <a:latin typeface="Arial" panose="020B0604020202020204" pitchFamily="34" charset="0"/>
                <a:cs typeface="Arial" panose="020B0604020202020204" pitchFamily="34" charset="0"/>
              </a:rPr>
              <a:t>auda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platust</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imin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perovitasped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eume</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dolupit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bea</a:t>
            </a:r>
            <a:r>
              <a:rPr lang="en-US" sz="3200" dirty="0">
                <a:latin typeface="Arial" panose="020B0604020202020204" pitchFamily="34" charset="0"/>
                <a:cs typeface="Arial" panose="020B0604020202020204" pitchFamily="34" charset="0"/>
              </a:rPr>
              <a:t> natis </a:t>
            </a:r>
            <a:r>
              <a:rPr lang="en-US" sz="3200" dirty="0" err="1">
                <a:latin typeface="Arial" panose="020B0604020202020204" pitchFamily="34" charset="0"/>
                <a:cs typeface="Arial" panose="020B0604020202020204" pitchFamily="34" charset="0"/>
              </a:rPr>
              <a:t>dolupta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simperiae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nate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ulparis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magnieniam</a:t>
            </a:r>
            <a:r>
              <a:rPr lang="en-US" sz="3200" dirty="0">
                <a:latin typeface="Arial" panose="020B0604020202020204" pitchFamily="34" charset="0"/>
                <a:cs typeface="Arial" panose="020B0604020202020204" pitchFamily="34" charset="0"/>
              </a:rPr>
              <a:t>, to </a:t>
            </a:r>
            <a:r>
              <a:rPr lang="en-US" sz="3200" dirty="0" err="1">
                <a:latin typeface="Arial" panose="020B0604020202020204" pitchFamily="34" charset="0"/>
                <a:cs typeface="Arial" panose="020B0604020202020204" pitchFamily="34" charset="0"/>
              </a:rPr>
              <a:t>intotatur</a:t>
            </a:r>
            <a:r>
              <a:rPr lang="en-US" sz="3200" dirty="0">
                <a:latin typeface="Arial" panose="020B0604020202020204" pitchFamily="34" charset="0"/>
                <a:cs typeface="Arial" panose="020B0604020202020204" pitchFamily="34" charset="0"/>
              </a:rPr>
              <a:t>?</a:t>
            </a:r>
          </a:p>
          <a:p>
            <a:r>
              <a:rPr lang="en-US" sz="3200" dirty="0" err="1">
                <a:latin typeface="Arial" panose="020B0604020202020204" pitchFamily="34" charset="0"/>
                <a:cs typeface="Arial" panose="020B0604020202020204" pitchFamily="34" charset="0"/>
              </a:rPr>
              <a:t>Sunto</a:t>
            </a:r>
            <a:r>
              <a:rPr lang="en-US" sz="3200" dirty="0">
                <a:latin typeface="Arial" panose="020B0604020202020204" pitchFamily="34" charset="0"/>
                <a:cs typeface="Arial" panose="020B0604020202020204" pitchFamily="34" charset="0"/>
              </a:rPr>
              <a:t> into </a:t>
            </a:r>
            <a:r>
              <a:rPr lang="en-US" sz="3200" dirty="0" err="1">
                <a:latin typeface="Arial" panose="020B0604020202020204" pitchFamily="34" charset="0"/>
                <a:cs typeface="Arial" panose="020B0604020202020204" pitchFamily="34" charset="0"/>
              </a:rPr>
              <a:t>temperi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aturerum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identio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nsectatem</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dolorum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vendus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quodis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reria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volupienis</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posto</a:t>
            </a:r>
            <a:r>
              <a:rPr lang="en-US" sz="3200" dirty="0">
                <a:latin typeface="Arial" panose="020B0604020202020204" pitchFamily="34" charset="0"/>
                <a:cs typeface="Arial" panose="020B0604020202020204" pitchFamily="34" charset="0"/>
              </a:rPr>
              <a:t> dolor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debit </a:t>
            </a:r>
            <a:r>
              <a:rPr lang="en-US" sz="3200" dirty="0" err="1">
                <a:latin typeface="Arial" panose="020B0604020202020204" pitchFamily="34" charset="0"/>
                <a:cs typeface="Arial" panose="020B0604020202020204" pitchFamily="34" charset="0"/>
              </a:rPr>
              <a:t>experumet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id </a:t>
            </a:r>
            <a:r>
              <a:rPr lang="en-US" sz="3200" dirty="0" err="1">
                <a:latin typeface="Arial" panose="020B0604020202020204" pitchFamily="34" charset="0"/>
                <a:cs typeface="Arial" panose="020B0604020202020204" pitchFamily="34" charset="0"/>
              </a:rPr>
              <a:t>molorrum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volorioraes</a:t>
            </a:r>
            <a:r>
              <a:rPr lang="en-US" sz="3200" dirty="0">
                <a:latin typeface="Arial" panose="020B0604020202020204" pitchFamily="34" charset="0"/>
                <a:cs typeface="Arial" panose="020B0604020202020204" pitchFamily="34" charset="0"/>
              </a:rPr>
              <a:t> alit, que </a:t>
            </a:r>
            <a:r>
              <a:rPr lang="en-US" sz="3200" dirty="0" err="1">
                <a:latin typeface="Arial" panose="020B0604020202020204" pitchFamily="34" charset="0"/>
                <a:cs typeface="Arial" panose="020B0604020202020204" pitchFamily="34" charset="0"/>
              </a:rPr>
              <a:t>plitati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onemporro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entorio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rumendi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simenimus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mossimus</a:t>
            </a:r>
            <a:r>
              <a:rPr lang="en-US" sz="3200" dirty="0">
                <a:latin typeface="Arial" panose="020B0604020202020204" pitchFamily="34" charset="0"/>
                <a:cs typeface="Arial" panose="020B0604020202020204" pitchFamily="34" charset="0"/>
              </a:rPr>
              <a:t> re </a:t>
            </a:r>
            <a:r>
              <a:rPr lang="en-US" sz="3200" dirty="0" err="1">
                <a:latin typeface="Arial" panose="020B0604020202020204" pitchFamily="34" charset="0"/>
                <a:cs typeface="Arial" panose="020B0604020202020204" pitchFamily="34" charset="0"/>
              </a:rPr>
              <a:t>officit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officae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volorem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optae</a:t>
            </a:r>
            <a:r>
              <a:rPr lang="en-US" sz="3200" dirty="0">
                <a:latin typeface="Arial" panose="020B0604020202020204" pitchFamily="34" charset="0"/>
                <a:cs typeface="Arial" panose="020B0604020202020204" pitchFamily="34" charset="0"/>
              </a:rPr>
              <a:t>. Ut </a:t>
            </a:r>
            <a:r>
              <a:rPr lang="en-US" sz="3200" dirty="0" err="1">
                <a:latin typeface="Arial" panose="020B0604020202020204" pitchFamily="34" charset="0"/>
                <a:cs typeface="Arial" panose="020B0604020202020204" pitchFamily="34" charset="0"/>
              </a:rPr>
              <a:t>ipsam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sitiandi</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ipicien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debisimus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doluptatius</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As </a:t>
            </a:r>
            <a:r>
              <a:rPr lang="en-US" sz="3200" dirty="0" err="1">
                <a:latin typeface="Arial" panose="020B0604020202020204" pitchFamily="34" charset="0"/>
                <a:cs typeface="Arial" panose="020B0604020202020204" pitchFamily="34" charset="0"/>
              </a:rPr>
              <a:t>verepe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sectis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enda</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incto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delectet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eaque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ndanimus</a:t>
            </a:r>
            <a:r>
              <a:rPr lang="en-US" sz="3200" dirty="0">
                <a:latin typeface="Arial" panose="020B0604020202020204" pitchFamily="34" charset="0"/>
                <a:cs typeface="Arial" panose="020B0604020202020204" pitchFamily="34" charset="0"/>
              </a:rPr>
              <a:t>, sin </a:t>
            </a:r>
            <a:r>
              <a:rPr lang="en-US" sz="3200" dirty="0" err="1">
                <a:latin typeface="Arial" panose="020B0604020202020204" pitchFamily="34" charset="0"/>
                <a:cs typeface="Arial" panose="020B0604020202020204" pitchFamily="34" charset="0"/>
              </a:rPr>
              <a:t>cori</a:t>
            </a:r>
            <a:r>
              <a:rPr lang="en-US" sz="3200" dirty="0">
                <a:latin typeface="Arial" panose="020B0604020202020204" pitchFamily="34" charset="0"/>
                <a:cs typeface="Arial" panose="020B0604020202020204" pitchFamily="34" charset="0"/>
              </a:rPr>
              <a:t> rem id </a:t>
            </a:r>
            <a:r>
              <a:rPr lang="en-US" sz="3200" dirty="0" err="1">
                <a:latin typeface="Arial" panose="020B0604020202020204" pitchFamily="34" charset="0"/>
                <a:cs typeface="Arial" panose="020B0604020202020204" pitchFamily="34" charset="0"/>
              </a:rPr>
              <a:t>maximillut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hari</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enduci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idunt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corecta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alicimp</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oriaeperum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iusaeped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quis</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abor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ame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utatur</a:t>
            </a:r>
            <a:r>
              <a:rPr lang="en-US" sz="3200" dirty="0">
                <a:latin typeface="Arial" panose="020B0604020202020204" pitchFamily="34" charset="0"/>
                <a:cs typeface="Arial" panose="020B0604020202020204" pitchFamily="34" charset="0"/>
              </a:rPr>
              <a:t> as </a:t>
            </a:r>
            <a:r>
              <a:rPr lang="en-US" sz="3200" dirty="0" err="1">
                <a:latin typeface="Arial" panose="020B0604020202020204" pitchFamily="34" charset="0"/>
                <a:cs typeface="Arial" panose="020B0604020202020204" pitchFamily="34" charset="0"/>
              </a:rPr>
              <a:t>senet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quibus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apienda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versper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feriti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delia</a:t>
            </a:r>
            <a:r>
              <a:rPr lang="en-US" sz="3200" dirty="0">
                <a:latin typeface="Arial" panose="020B0604020202020204" pitchFamily="34" charset="0"/>
                <a:cs typeface="Arial" panose="020B0604020202020204" pitchFamily="34" charset="0"/>
              </a:rPr>
              <a:t> pa </a:t>
            </a:r>
            <a:r>
              <a:rPr lang="en-US" sz="3200" dirty="0" err="1">
                <a:latin typeface="Arial" panose="020B0604020202020204" pitchFamily="34" charset="0"/>
                <a:cs typeface="Arial" panose="020B0604020202020204" pitchFamily="34" charset="0"/>
              </a:rPr>
              <a:t>dolo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quamus</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endellu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pisquia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aditatur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audam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earupid</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quunt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odigniscil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nonsequam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duciis</a:t>
            </a:r>
            <a:r>
              <a:rPr lang="en-US" sz="3200" dirty="0">
                <a:latin typeface="Arial" panose="020B0604020202020204" pitchFamily="34" charset="0"/>
                <a:cs typeface="Arial" panose="020B0604020202020204" pitchFamily="34" charset="0"/>
              </a:rPr>
              <a:t> et</a:t>
            </a:r>
          </a:p>
        </p:txBody>
      </p:sp>
      <p:sp>
        <p:nvSpPr>
          <p:cNvPr id="50" name="Rectangle 49">
            <a:extLst>
              <a:ext uri="{FF2B5EF4-FFF2-40B4-BE49-F238E27FC236}">
                <a16:creationId xmlns:a16="http://schemas.microsoft.com/office/drawing/2014/main" id="{57200143-6EC8-834A-8987-3EBB1D7A55FA}"/>
              </a:ext>
            </a:extLst>
          </p:cNvPr>
          <p:cNvSpPr/>
          <p:nvPr/>
        </p:nvSpPr>
        <p:spPr>
          <a:xfrm>
            <a:off x="1371599" y="28861416"/>
            <a:ext cx="11239499" cy="817178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53" name="Rectangle 52">
            <a:extLst>
              <a:ext uri="{FF2B5EF4-FFF2-40B4-BE49-F238E27FC236}">
                <a16:creationId xmlns:a16="http://schemas.microsoft.com/office/drawing/2014/main" id="{49830C13-C2CA-C547-ACCB-8914D593A4DD}"/>
              </a:ext>
            </a:extLst>
          </p:cNvPr>
          <p:cNvSpPr/>
          <p:nvPr/>
        </p:nvSpPr>
        <p:spPr>
          <a:xfrm>
            <a:off x="13754100" y="10091059"/>
            <a:ext cx="23660100" cy="927006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54" name="Rectangle 53">
            <a:extLst>
              <a:ext uri="{FF2B5EF4-FFF2-40B4-BE49-F238E27FC236}">
                <a16:creationId xmlns:a16="http://schemas.microsoft.com/office/drawing/2014/main" id="{FBA4FE71-6D5D-5F40-B936-014A57BFCF5F}"/>
              </a:ext>
            </a:extLst>
          </p:cNvPr>
          <p:cNvSpPr/>
          <p:nvPr/>
        </p:nvSpPr>
        <p:spPr>
          <a:xfrm>
            <a:off x="38557199" y="10091058"/>
            <a:ext cx="11277599" cy="927006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33" name="TextBox 32">
            <a:extLst>
              <a:ext uri="{FF2B5EF4-FFF2-40B4-BE49-F238E27FC236}">
                <a16:creationId xmlns:a16="http://schemas.microsoft.com/office/drawing/2014/main" id="{0ED7AA2B-70C0-FA48-81E5-1005C56A1DE9}"/>
              </a:ext>
            </a:extLst>
          </p:cNvPr>
          <p:cNvSpPr txBox="1"/>
          <p:nvPr/>
        </p:nvSpPr>
        <p:spPr>
          <a:xfrm>
            <a:off x="1371600" y="1016000"/>
            <a:ext cx="33223200" cy="3323987"/>
          </a:xfrm>
          <a:prstGeom prst="rect">
            <a:avLst/>
          </a:prstGeom>
          <a:noFill/>
        </p:spPr>
        <p:txBody>
          <a:bodyPr wrap="square" rtlCol="0">
            <a:spAutoFit/>
          </a:bodyPr>
          <a:lstStyle/>
          <a:p>
            <a:r>
              <a:rPr lang="en-US" sz="10500" b="1" dirty="0">
                <a:latin typeface="Arial" panose="020B0604020202020204" pitchFamily="34" charset="0"/>
                <a:cs typeface="Arial" panose="020B0604020202020204" pitchFamily="34" charset="0"/>
              </a:rPr>
              <a:t>Classifying High-Redshift Galaxies from the HETDEX Survey Using Machine Learning</a:t>
            </a:r>
          </a:p>
        </p:txBody>
      </p:sp>
      <p:sp>
        <p:nvSpPr>
          <p:cNvPr id="37" name="TextBox 36">
            <a:extLst>
              <a:ext uri="{FF2B5EF4-FFF2-40B4-BE49-F238E27FC236}">
                <a16:creationId xmlns:a16="http://schemas.microsoft.com/office/drawing/2014/main" id="{C031AAC1-FB4A-3A4D-AF2A-5F401A410891}"/>
              </a:ext>
            </a:extLst>
          </p:cNvPr>
          <p:cNvSpPr txBox="1"/>
          <p:nvPr/>
        </p:nvSpPr>
        <p:spPr>
          <a:xfrm>
            <a:off x="1371600" y="4788515"/>
            <a:ext cx="31851600" cy="2308324"/>
          </a:xfrm>
          <a:prstGeom prst="rect">
            <a:avLst/>
          </a:prstGeom>
          <a:noFill/>
        </p:spPr>
        <p:txBody>
          <a:bodyPr wrap="square" rtlCol="0">
            <a:spAutoFit/>
          </a:bodyPr>
          <a:lstStyle/>
          <a:p>
            <a:r>
              <a:rPr lang="en-US" sz="4800" dirty="0">
                <a:latin typeface="Arial" panose="020B0604020202020204" pitchFamily="34" charset="0"/>
                <a:cs typeface="Arial" panose="020B0604020202020204" pitchFamily="34" charset="0"/>
              </a:rPr>
              <a:t>[AUTHORS LINE]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1</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2</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3</a:t>
            </a:r>
            <a:br>
              <a:rPr lang="en-US" sz="4800" dirty="0">
                <a:latin typeface="Arial" panose="020B0604020202020204" pitchFamily="34" charset="0"/>
                <a:cs typeface="Arial" panose="020B0604020202020204" pitchFamily="34" charset="0"/>
              </a:rPr>
            </a:br>
            <a:r>
              <a:rPr lang="en-US" sz="4800" dirty="0">
                <a:latin typeface="Arial" panose="020B0604020202020204" pitchFamily="34" charset="0"/>
                <a:cs typeface="Arial" panose="020B0604020202020204" pitchFamily="34" charset="0"/>
              </a:rPr>
              <a:t>[DEPT./SCHOOL LINE] </a:t>
            </a:r>
            <a:r>
              <a:rPr lang="en-US" sz="4800" baseline="30000" dirty="0">
                <a:latin typeface="Arial" panose="020B0604020202020204" pitchFamily="34" charset="0"/>
                <a:cs typeface="Arial" panose="020B0604020202020204" pitchFamily="34" charset="0"/>
              </a:rPr>
              <a:t>1</a:t>
            </a:r>
            <a:r>
              <a:rPr lang="en-US" sz="4800" dirty="0">
                <a:latin typeface="Arial" panose="020B0604020202020204" pitchFamily="34" charset="0"/>
                <a:cs typeface="Arial" panose="020B0604020202020204" pitchFamily="34" charset="0"/>
              </a:rPr>
              <a:t>Department of Integrative Biology, </a:t>
            </a:r>
            <a:r>
              <a:rPr lang="en-US" sz="4800" baseline="30000" dirty="0">
                <a:latin typeface="Arial" panose="020B0604020202020204" pitchFamily="34" charset="0"/>
                <a:cs typeface="Arial" panose="020B0604020202020204" pitchFamily="34" charset="0"/>
              </a:rPr>
              <a:t>2</a:t>
            </a:r>
            <a:r>
              <a:rPr lang="en-US" sz="4800" dirty="0">
                <a:latin typeface="Arial" panose="020B0604020202020204" pitchFamily="34" charset="0"/>
                <a:cs typeface="Arial" panose="020B0604020202020204" pitchFamily="34" charset="0"/>
              </a:rPr>
              <a:t>Department of Chemistry, College of Natural Sciences, The University of Texas, </a:t>
            </a:r>
            <a:r>
              <a:rPr lang="en-US" sz="4800" baseline="30000" dirty="0">
                <a:latin typeface="Arial" panose="020B0604020202020204" pitchFamily="34" charset="0"/>
                <a:cs typeface="Arial" panose="020B0604020202020204" pitchFamily="34" charset="0"/>
              </a:rPr>
              <a:t>3</a:t>
            </a:r>
            <a:r>
              <a:rPr lang="en-US" sz="4800" dirty="0">
                <a:latin typeface="Arial" panose="020B0604020202020204" pitchFamily="34" charset="0"/>
                <a:cs typeface="Arial" panose="020B0604020202020204" pitchFamily="34" charset="0"/>
              </a:rPr>
              <a:t>Suchandsuch Research Institute</a:t>
            </a:r>
          </a:p>
        </p:txBody>
      </p:sp>
      <p:pic>
        <p:nvPicPr>
          <p:cNvPr id="42" name="Picture 41">
            <a:extLst>
              <a:ext uri="{FF2B5EF4-FFF2-40B4-BE49-F238E27FC236}">
                <a16:creationId xmlns:a16="http://schemas.microsoft.com/office/drawing/2014/main" id="{621DE92E-1837-D740-83EF-0039B73B4939}"/>
              </a:ext>
            </a:extLst>
          </p:cNvPr>
          <p:cNvPicPr>
            <a:picLocks noChangeAspect="1"/>
          </p:cNvPicPr>
          <p:nvPr/>
        </p:nvPicPr>
        <p:blipFill>
          <a:blip r:embed="rId2"/>
          <a:stretch>
            <a:fillRect/>
          </a:stretch>
        </p:blipFill>
        <p:spPr>
          <a:xfrm>
            <a:off x="34594800" y="1478585"/>
            <a:ext cx="12039600" cy="1736764"/>
          </a:xfrm>
          <a:prstGeom prst="rect">
            <a:avLst/>
          </a:prstGeom>
        </p:spPr>
      </p:pic>
      <p:sp>
        <p:nvSpPr>
          <p:cNvPr id="43" name="Rectangle 42">
            <a:extLst>
              <a:ext uri="{FF2B5EF4-FFF2-40B4-BE49-F238E27FC236}">
                <a16:creationId xmlns:a16="http://schemas.microsoft.com/office/drawing/2014/main" id="{5D6E611E-50C8-9D45-A6DC-B226E345EBA3}"/>
              </a:ext>
            </a:extLst>
          </p:cNvPr>
          <p:cNvSpPr/>
          <p:nvPr/>
        </p:nvSpPr>
        <p:spPr>
          <a:xfrm>
            <a:off x="34594800" y="3672550"/>
            <a:ext cx="10332720" cy="329473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logo</a:t>
            </a:r>
          </a:p>
        </p:txBody>
      </p:sp>
      <p:sp>
        <p:nvSpPr>
          <p:cNvPr id="44" name="Oval 43">
            <a:extLst>
              <a:ext uri="{FF2B5EF4-FFF2-40B4-BE49-F238E27FC236}">
                <a16:creationId xmlns:a16="http://schemas.microsoft.com/office/drawing/2014/main" id="{C2A2580F-901F-534B-88E5-B7A41B1B81B7}"/>
              </a:ext>
            </a:extLst>
          </p:cNvPr>
          <p:cNvSpPr/>
          <p:nvPr/>
        </p:nvSpPr>
        <p:spPr>
          <a:xfrm>
            <a:off x="45628560" y="3672550"/>
            <a:ext cx="4206239" cy="329473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logo</a:t>
            </a:r>
          </a:p>
        </p:txBody>
      </p:sp>
      <p:sp>
        <p:nvSpPr>
          <p:cNvPr id="58" name="Rectangle 57">
            <a:extLst>
              <a:ext uri="{FF2B5EF4-FFF2-40B4-BE49-F238E27FC236}">
                <a16:creationId xmlns:a16="http://schemas.microsoft.com/office/drawing/2014/main" id="{1EC5B378-CC75-A54D-9952-5F9AD9EA94EB}"/>
              </a:ext>
            </a:extLst>
          </p:cNvPr>
          <p:cNvSpPr/>
          <p:nvPr/>
        </p:nvSpPr>
        <p:spPr>
          <a:xfrm>
            <a:off x="13739821"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62" name="Rectangle 61">
            <a:extLst>
              <a:ext uri="{FF2B5EF4-FFF2-40B4-BE49-F238E27FC236}">
                <a16:creationId xmlns:a16="http://schemas.microsoft.com/office/drawing/2014/main" id="{33E97C2E-CB30-1445-89DD-5754466B40D4}"/>
              </a:ext>
            </a:extLst>
          </p:cNvPr>
          <p:cNvSpPr/>
          <p:nvPr/>
        </p:nvSpPr>
        <p:spPr>
          <a:xfrm>
            <a:off x="30122821"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63" name="Rectangle 62">
            <a:extLst>
              <a:ext uri="{FF2B5EF4-FFF2-40B4-BE49-F238E27FC236}">
                <a16:creationId xmlns:a16="http://schemas.microsoft.com/office/drawing/2014/main" id="{D3E39A5C-4526-9D47-B254-51187CAD9704}"/>
              </a:ext>
            </a:extLst>
          </p:cNvPr>
          <p:cNvSpPr/>
          <p:nvPr/>
        </p:nvSpPr>
        <p:spPr>
          <a:xfrm>
            <a:off x="21938460"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Tree>
    <p:extLst>
      <p:ext uri="{BB962C8B-B14F-4D97-AF65-F5344CB8AC3E}">
        <p14:creationId xmlns:p14="http://schemas.microsoft.com/office/powerpoint/2010/main" val="2640484646"/>
      </p:ext>
    </p:extLst>
  </p:cSld>
  <p:clrMapOvr>
    <a:masterClrMapping/>
  </p:clrMapOvr>
</p:sld>
</file>

<file path=ppt/theme/theme1.xml><?xml version="1.0" encoding="utf-8"?>
<a:theme xmlns:a="http://schemas.openxmlformats.org/drawingml/2006/main" name="THREE COLUMN - 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OUR COLUMN -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9593</TotalTime>
  <Words>4090</Words>
  <Application>Microsoft Macintosh PowerPoint</Application>
  <PresentationFormat>Custom</PresentationFormat>
  <Paragraphs>188</Paragraphs>
  <Slides>7</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7</vt:i4>
      </vt:variant>
    </vt:vector>
  </HeadingPairs>
  <TitlesOfParts>
    <vt:vector size="14" baseType="lpstr">
      <vt:lpstr>Arial</vt:lpstr>
      <vt:lpstr>Calibri</vt:lpstr>
      <vt:lpstr>Neue Haas Grotesk Text Pro</vt:lpstr>
      <vt:lpstr>NeueHaasGroteskDisp Pro</vt:lpstr>
      <vt:lpstr>THREE COLUMN - 1</vt:lpstr>
      <vt:lpstr>FOUR COLUMN - 1</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Luecke, Jenna C</dc:creator>
  <cp:lastModifiedBy>Nick Davila</cp:lastModifiedBy>
  <cp:revision>112</cp:revision>
  <cp:lastPrinted>2018-05-29T17:54:30Z</cp:lastPrinted>
  <dcterms:created xsi:type="dcterms:W3CDTF">2018-05-04T16:01:53Z</dcterms:created>
  <dcterms:modified xsi:type="dcterms:W3CDTF">2023-04-05T20:48:45Z</dcterms:modified>
</cp:coreProperties>
</file>