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AAC0-2122-4B91-AA50-A28895DFF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68DD8-D7D3-4FB9-8990-A46DB7105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2EEF5-1436-4814-AD3D-DF055542A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D665-F9A5-46C2-AD6F-AB31EFD93CA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800A8-867F-4026-BBC0-5ADA10BD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EE780-3042-4B43-8419-5A7ADB35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9999-10CB-4C28-A336-E37E9B4D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9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38AF-0941-4780-A971-0CB18C92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D3A83-FFEC-4E55-8C10-E3767520A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839CF-9444-4CF0-819B-5F0379049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D665-F9A5-46C2-AD6F-AB31EFD93CA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E6395-BDA7-4DBE-87EC-4D5070BF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2C1B9-7FB9-4B8A-88A2-79455547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9999-10CB-4C28-A336-E37E9B4D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8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923880-1073-4B3D-B0B2-A8ABBAB9B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FE6BD-0C79-4CA1-B6E8-64E9A114D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D6758-384D-4942-B7A1-080BD77D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D665-F9A5-46C2-AD6F-AB31EFD93CA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48317-B253-4E47-B1A4-61659F55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3119B-4553-4FFB-B0EB-5E22EDC9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9999-10CB-4C28-A336-E37E9B4D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4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8852-CC5B-4A59-80DF-F798C2BD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A0907-18CD-49BB-A569-364C91766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08E60-F398-48CA-B314-5FD035EF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D665-F9A5-46C2-AD6F-AB31EFD93CA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3185C-53A2-4DCC-99D5-9B7BA28F0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6A137-0DD8-4D45-8E4A-EC6B945B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9999-10CB-4C28-A336-E37E9B4D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2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C73C-6368-4B7D-B29B-D3D4C3168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B8464-8130-49D1-A11A-EEFAE1FFC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55C11-8B28-4120-8ECF-CC52624E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D665-F9A5-46C2-AD6F-AB31EFD93CA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92488-849C-4A94-8517-EB7CC40F1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1312A-E137-4BD0-9BC3-DAAD152A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9999-10CB-4C28-A336-E37E9B4D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1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D755-5CD9-4243-AAA2-C69E5C82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12F41-9527-4D29-97F8-5038EF4A5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8E504-7F3A-4211-AC5B-5649FA4A7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D7669-C730-4C81-B1A5-1ED8E1326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D665-F9A5-46C2-AD6F-AB31EFD93CA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55436-BC39-41E9-8390-8469D151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DC687-0076-43DC-AF94-CEFB75AC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9999-10CB-4C28-A336-E37E9B4D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6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A02D-3B86-4FAB-8EF9-55A8C8AF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0B11F-A959-43DD-9FEF-DD9E6537F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71628-5377-419F-BD91-0DC30F039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9A52B-06D1-43D0-8DAB-67782C49B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337D78-960D-46E9-8C05-79710C945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443E19-9249-4680-B0B6-113217DC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D665-F9A5-46C2-AD6F-AB31EFD93CA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759A7-8E7D-47E8-82A6-B00F6C9DF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5F844-2858-4579-9E0B-748099E82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9999-10CB-4C28-A336-E37E9B4D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B42A-47F1-48CC-95BC-F8E18A4C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E76BC-972A-48A7-89BC-75FA1D8F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D665-F9A5-46C2-AD6F-AB31EFD93CA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C653D-1F71-456F-AB2F-A9DE8914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FE24F-E80B-4AAB-936E-A624C7D9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9999-10CB-4C28-A336-E37E9B4D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7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6FE48-6167-40D8-893B-C8CCEA05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D665-F9A5-46C2-AD6F-AB31EFD93CA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A0055-9519-466F-9B2E-D8D9FB34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A185F-6C64-4D16-ACEB-ADBF74A2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9999-10CB-4C28-A336-E37E9B4D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4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18AD-FA9F-4BF6-A1E4-7E872F37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4F452-4FBD-408B-ABDD-E3A6C0F3B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C2A77-E0B5-4085-8E85-CCFBF3D13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20A17-8903-491D-BC5F-7655EA2B7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D665-F9A5-46C2-AD6F-AB31EFD93CA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BE3FD-0CF0-42EC-9653-70EB09FE7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8E2B8-8E71-4651-A6A3-1A59018D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9999-10CB-4C28-A336-E37E9B4D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5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C542-FA9C-4A52-8BD8-BEE27C8FD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48372-16FC-486E-A8B9-8539913C7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A22D3-378C-4971-9ACF-F0DC264FC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141FA-8164-4FA7-A9C1-ACABC78F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D665-F9A5-46C2-AD6F-AB31EFD93CA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25E34-D429-4A44-B2EB-1F71E2857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B9E28-2CAA-469E-8F2B-DF0CE884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9999-10CB-4C28-A336-E37E9B4D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9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C933D-3029-4D60-A9CF-13D0D546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F3FF8-BC15-44B8-B376-3C0742FC5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C6C35-3EA2-4894-AE5F-9120182BF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3D665-F9A5-46C2-AD6F-AB31EFD93CA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777A6-E222-4770-9157-368C973B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D56E3-947B-4387-97D4-17AF848CC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79999-10CB-4C28-A336-E37E9B4D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0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nicholasdechant/" TargetMode="External"/><Relationship Id="rId2" Type="http://schemas.openxmlformats.org/officeDocument/2006/relationships/hyperlink" Target="https://www.kaggle.com/nhtsa/safety-recall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nick8620#!/vizhome/VehicleRecalls/Recalls?publish=y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nicholasdechant/" TargetMode="External"/><Relationship Id="rId2" Type="http://schemas.openxmlformats.org/officeDocument/2006/relationships/hyperlink" Target="mailto:nickdechant@outlook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F2E0-8EFC-457E-9E16-D9175A99F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8680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b="1" dirty="0"/>
              <a:t>National Highway Traffic Safety Administration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C6D93-8B12-43B6-A558-2FEA67F30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11312"/>
            <a:ext cx="9144000" cy="2387599"/>
          </a:xfrm>
        </p:spPr>
        <p:txBody>
          <a:bodyPr>
            <a:normAutofit/>
          </a:bodyPr>
          <a:lstStyle/>
          <a:p>
            <a:r>
              <a:rPr lang="en-US" b="1" dirty="0"/>
              <a:t>Vehicles and Parts Recall Data</a:t>
            </a:r>
          </a:p>
          <a:p>
            <a:r>
              <a:rPr lang="en-US" dirty="0">
                <a:hlinkClick r:id="rId2"/>
              </a:rPr>
              <a:t>https://www.kaggle.com/nhtsa/safety-recalls</a:t>
            </a:r>
            <a:endParaRPr lang="en-US" dirty="0"/>
          </a:p>
          <a:p>
            <a:endParaRPr lang="en-US" dirty="0"/>
          </a:p>
          <a:p>
            <a:r>
              <a:rPr lang="en-US" dirty="0"/>
              <a:t>By Nick </a:t>
            </a:r>
            <a:r>
              <a:rPr lang="en-US" dirty="0" err="1"/>
              <a:t>DeChant</a:t>
            </a:r>
            <a:endParaRPr lang="en-US" dirty="0"/>
          </a:p>
          <a:p>
            <a:r>
              <a:rPr lang="en-US" dirty="0">
                <a:hlinkClick r:id="rId3"/>
              </a:rPr>
              <a:t>https://www.linkedin.com/in/nicholasdechant/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2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3433-0D48-4D60-9763-00B581E29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38" y="309946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/>
              <a:t>Snippet of raw data: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899635-4DF3-4CDE-ADFF-A77BD1C01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938" y="1356713"/>
            <a:ext cx="9142723" cy="482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6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BBB8A-9F69-4AF9-83AB-D801DCB8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Alteryx to transform and clean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3865A6-B1C5-4C3F-8F94-79D8B41E0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28" y="1284145"/>
            <a:ext cx="12087072" cy="42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0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D7C1B-5BA9-4BF7-A72B-8F28112C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New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53F6D-7B43-440B-AEE0-92D8FE007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670"/>
            <a:ext cx="10515600" cy="4351338"/>
          </a:xfrm>
        </p:spPr>
        <p:txBody>
          <a:bodyPr/>
          <a:lstStyle/>
          <a:p>
            <a:r>
              <a:rPr lang="en-US" sz="2400" dirty="0"/>
              <a:t>Filtered for PACCAR, as well as their top three competitors.</a:t>
            </a:r>
          </a:p>
          <a:p>
            <a:r>
              <a:rPr lang="en-US" sz="2400" dirty="0"/>
              <a:t>Includes if vehicle was recalled during or after production.</a:t>
            </a:r>
          </a:p>
          <a:p>
            <a:r>
              <a:rPr lang="en-US" sz="2400" dirty="0"/>
              <a:t>Dates can be recognized by Tableau.</a:t>
            </a:r>
          </a:p>
          <a:p>
            <a:r>
              <a:rPr lang="en-US" sz="2400" dirty="0"/>
              <a:t>13,478 records of data instead of 123,837.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9F3B2-1B9C-4F26-98B1-4CEA23A1C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30" y="3783045"/>
            <a:ext cx="11585510" cy="205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6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05C5-8287-4AD2-B82F-871CFED1E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Data Reporting With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5D754-A44B-421A-A5EE-55F28A448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673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We can analyze all manufacturer recalls between 1966 to 2017.</a:t>
            </a:r>
          </a:p>
          <a:p>
            <a:r>
              <a:rPr lang="en-US" sz="2400" dirty="0"/>
              <a:t>Analyze recalls by year specific.</a:t>
            </a:r>
          </a:p>
          <a:p>
            <a:r>
              <a:rPr lang="en-US" sz="2400" dirty="0"/>
              <a:t>‘Drill down’ and see which vehicles and components were recalled each year.</a:t>
            </a:r>
          </a:p>
          <a:p>
            <a:r>
              <a:rPr lang="en-US" sz="2400" dirty="0"/>
              <a:t>Analyze if component was recalled during production and which company and vehicle models the part belongs to.</a:t>
            </a:r>
          </a:p>
          <a:p>
            <a:r>
              <a:rPr lang="en-US" sz="2400" dirty="0"/>
              <a:t>Answer various questions: For example, what was the most recalled part for Paccar in year 2015 and which vehicles had to be recalled with this part?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767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C552A0-389C-4E18-AB71-A128DD4FD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953" y="0"/>
            <a:ext cx="85940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5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CCCE-494A-438C-A218-1F39C3B9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Link to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2FD3A-96ED-4AA8-8ABF-CA263032D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https://public.tableau.com/profile/nick8620#!/vizhome/VehicleRecalls/Recalls?publish=yes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7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072B5-19AA-4073-9423-6EB1FF096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5593"/>
            <a:ext cx="10515600" cy="1325563"/>
          </a:xfrm>
        </p:spPr>
        <p:txBody>
          <a:bodyPr>
            <a:normAutofit/>
          </a:bodyPr>
          <a:lstStyle/>
          <a:p>
            <a:br>
              <a:rPr lang="en-US" sz="1400" dirty="0"/>
            </a:br>
            <a:r>
              <a:rPr lang="de-DE" sz="1400" dirty="0"/>
              <a:t>Nick DeChant </a:t>
            </a:r>
            <a:br>
              <a:rPr lang="de-DE" sz="1400" dirty="0"/>
            </a:br>
            <a:r>
              <a:rPr lang="de-DE" sz="1400" dirty="0">
                <a:hlinkClick r:id="rId2"/>
              </a:rPr>
              <a:t>nickdechant@outlook.com</a:t>
            </a:r>
            <a:br>
              <a:rPr lang="de-DE" sz="1400" dirty="0"/>
            </a:br>
            <a:r>
              <a:rPr lang="de-DE" sz="1400" dirty="0"/>
              <a:t>425-922-1585</a:t>
            </a:r>
            <a:br>
              <a:rPr lang="de-DE" sz="1400" dirty="0"/>
            </a:br>
            <a:r>
              <a:rPr lang="en-US" sz="1400" dirty="0">
                <a:hlinkClick r:id="rId3"/>
              </a:rPr>
              <a:t>https://www.linkedin.com/in/nicholasdechant/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211D-9129-475B-8193-013FB8522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10484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Thank you for viewing!</a:t>
            </a:r>
          </a:p>
        </p:txBody>
      </p:sp>
    </p:spTree>
    <p:extLst>
      <p:ext uri="{BB962C8B-B14F-4D97-AF65-F5344CB8AC3E}">
        <p14:creationId xmlns:p14="http://schemas.microsoft.com/office/powerpoint/2010/main" val="85472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226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National Highway Traffic Safety Administration</vt:lpstr>
      <vt:lpstr>Snippet of raw data:</vt:lpstr>
      <vt:lpstr>Using Alteryx to transform and clean data</vt:lpstr>
      <vt:lpstr>New data:</vt:lpstr>
      <vt:lpstr>Data Reporting With Tableau</vt:lpstr>
      <vt:lpstr>PowerPoint Presentation</vt:lpstr>
      <vt:lpstr>Link to project:</vt:lpstr>
      <vt:lpstr> Nick DeChant  nickdechant@outlook.com 425-922-1585 https://www.linkedin.com/in/nicholasdechant/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Traffic Safety Administration</dc:title>
  <dc:creator>nick</dc:creator>
  <cp:lastModifiedBy>nick</cp:lastModifiedBy>
  <cp:revision>25</cp:revision>
  <dcterms:created xsi:type="dcterms:W3CDTF">2020-10-26T04:55:59Z</dcterms:created>
  <dcterms:modified xsi:type="dcterms:W3CDTF">2020-10-26T15:49:17Z</dcterms:modified>
</cp:coreProperties>
</file>