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1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216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5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616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3159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027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486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945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40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0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1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18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9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85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049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689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094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BDDF-FDB7-44EF-AA00-BD81D6F630D9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1A47-BFFD-4F18-8D5F-E613AC109C0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51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Tradedate</a:t>
            </a:r>
            <a:r>
              <a:rPr lang="nl-BE" dirty="0"/>
              <a:t> </a:t>
            </a:r>
            <a:r>
              <a:rPr lang="nl-BE" dirty="0" smtClean="0"/>
              <a:t>- LETS CMS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CMP 3 2016-2017</a:t>
            </a:r>
          </a:p>
          <a:p>
            <a:r>
              <a:rPr lang="nl-BE" dirty="0" smtClean="0"/>
              <a:t>Nicky De Knibber</a:t>
            </a:r>
          </a:p>
          <a:p>
            <a:r>
              <a:rPr lang="nl-BE" dirty="0" smtClean="0"/>
              <a:t>3 MMP </a:t>
            </a:r>
            <a:r>
              <a:rPr lang="nl-BE" dirty="0" err="1" smtClean="0"/>
              <a:t>proDUCE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224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Concept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946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Inspiratie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489200"/>
            <a:ext cx="6043255" cy="3598863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07" y="2395107"/>
            <a:ext cx="2062593" cy="206259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007" y="3426403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1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9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Development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50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8151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j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15</TotalTime>
  <Words>18</Words>
  <Application>Microsoft Office PowerPoint</Application>
  <PresentationFormat>Breedbeeld</PresentationFormat>
  <Paragraphs>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Berlijn</vt:lpstr>
      <vt:lpstr>Tradedate - LETS CMS</vt:lpstr>
      <vt:lpstr>Concept</vt:lpstr>
      <vt:lpstr>Inspiratie</vt:lpstr>
      <vt:lpstr>Design</vt:lpstr>
      <vt:lpstr>Development</vt:lpstr>
      <vt:lpstr>Screenshots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nicky de knibber</dc:creator>
  <cp:lastModifiedBy>nicky de knibber</cp:lastModifiedBy>
  <cp:revision>4</cp:revision>
  <dcterms:created xsi:type="dcterms:W3CDTF">2016-10-26T17:18:18Z</dcterms:created>
  <dcterms:modified xsi:type="dcterms:W3CDTF">2016-10-26T17:34:09Z</dcterms:modified>
</cp:coreProperties>
</file>