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7"/>
  </p:normalViewPr>
  <p:slideViewPr>
    <p:cSldViewPr snapToGrid="0" snapToObjects="1">
      <p:cViewPr varScale="1">
        <p:scale>
          <a:sx n="77" d="100"/>
          <a:sy n="77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F95F-8E8F-1E41-9F7A-A3B2C2FBC842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708F2-5707-164F-88A3-82DAFE96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708F2-5707-164F-88A3-82DAFE969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This is the circuit we’re </a:t>
            </a:r>
            <a:r>
              <a:rPr lang="en-US" dirty="0" smtClean="0"/>
              <a:t>building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Download your own copy off </a:t>
            </a:r>
            <a:r>
              <a:rPr lang="en-US" dirty="0" err="1" smtClean="0"/>
              <a:t>Github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Don’t freak out if you don’t understand</a:t>
            </a:r>
            <a:r>
              <a:rPr lang="en-US" baseline="0" dirty="0"/>
              <a:t> it. The simple version: L &amp; R audio signals come in from a headphone jack. But we need a mono signal, so we take the average of the two and feed it into our amp chip. We feed our output through a big capacitor before sending it out to our speaker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Navigation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Zoom in and out with mouse wheel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Middle click and drag to navigate around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err="1" smtClean="0"/>
              <a:t>Kicad</a:t>
            </a:r>
            <a:r>
              <a:rPr lang="en-US" baseline="0" dirty="0" smtClean="0"/>
              <a:t> uses a lot of hotkeys, I’ll display my keystrokes on the screen for you to copy. Type a “?” to see the hotkeys </a:t>
            </a:r>
            <a:r>
              <a:rPr lang="en-US" baseline="0" smtClean="0"/>
              <a:t>for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708F2-5707-164F-88A3-82DAFE969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5" b="17522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dirty="0" err="1" smtClean="0"/>
              <a:t>Pcb</a:t>
            </a:r>
            <a:r>
              <a:rPr lang="en-US" dirty="0" smtClean="0"/>
              <a:t> design with </a:t>
            </a:r>
            <a:r>
              <a:rPr lang="en-US" dirty="0" err="1" smtClean="0"/>
              <a:t>kicad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/>
          </a:bodyPr>
          <a:lstStyle/>
          <a:p>
            <a:r>
              <a:rPr lang="en-US" dirty="0"/>
              <a:t>Because otherwise you’re stuck </a:t>
            </a:r>
            <a:r>
              <a:rPr lang="en-US" dirty="0" err="1"/>
              <a:t>breadboarding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Schematic Capture</a:t>
            </a:r>
          </a:p>
          <a:p>
            <a:r>
              <a:rPr lang="en-US" dirty="0" smtClean="0"/>
              <a:t>Symbol and Footprint Libraries</a:t>
            </a:r>
          </a:p>
          <a:p>
            <a:r>
              <a:rPr lang="en-US" dirty="0" smtClean="0"/>
              <a:t>PCB Layout</a:t>
            </a:r>
          </a:p>
          <a:p>
            <a:r>
              <a:rPr lang="en-US" dirty="0" smtClean="0"/>
              <a:t>Getting Boards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6102" y="3377509"/>
            <a:ext cx="3482857" cy="273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DCD3F51F-E0F2-41F0-9EAD-111C87DFF5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ge result for kicad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733" y="1152101"/>
            <a:ext cx="4671595" cy="190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Introduction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Circuit boards are flat interconnected copper layers sandwiched between fibreglass</a:t>
            </a:r>
          </a:p>
          <a:p>
            <a:r>
              <a:rPr lang="en-US">
                <a:solidFill>
                  <a:srgbClr val="FFFFFF"/>
                </a:solidFill>
              </a:rPr>
              <a:t>We design them with Electrical Design Automation or EDA tools</a:t>
            </a:r>
          </a:p>
          <a:p>
            <a:r>
              <a:rPr lang="en-US">
                <a:solidFill>
                  <a:srgbClr val="FFFFFF"/>
                </a:solidFill>
              </a:rPr>
              <a:t>KiCad is a free, open source, cross platform EDA tool</a:t>
            </a:r>
          </a:p>
          <a:p>
            <a:r>
              <a:rPr lang="en-US">
                <a:solidFill>
                  <a:srgbClr val="FFFFFF"/>
                </a:solidFill>
              </a:rPr>
              <a:t>Hopefully you’ve already installed it on your laptop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4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learn </a:t>
            </a:r>
            <a:r>
              <a:rPr lang="en-US" dirty="0" err="1" smtClean="0"/>
              <a:t>KiCad</a:t>
            </a:r>
            <a:r>
              <a:rPr lang="en-US" dirty="0" smtClean="0"/>
              <a:t> is to make something with it</a:t>
            </a:r>
          </a:p>
          <a:p>
            <a:r>
              <a:rPr lang="en-US" dirty="0" smtClean="0"/>
              <a:t>We’re going to work on an audio amplifier so we can listen to our music and share it with as many people as possible!</a:t>
            </a:r>
          </a:p>
          <a:p>
            <a:r>
              <a:rPr lang="en-US" dirty="0" smtClean="0"/>
              <a:t>Final design files are on </a:t>
            </a:r>
            <a:r>
              <a:rPr lang="en-US" dirty="0" err="1" smtClean="0"/>
              <a:t>Github</a:t>
            </a:r>
            <a:r>
              <a:rPr lang="en-US" dirty="0" smtClean="0"/>
              <a:t>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saberToothedLime</a:t>
            </a:r>
            <a:r>
              <a:rPr lang="en-US" dirty="0"/>
              <a:t>/</a:t>
            </a:r>
            <a:r>
              <a:rPr lang="en-US" dirty="0" err="1"/>
              <a:t>kicad_tutorial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42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Before </a:t>
            </a:r>
            <a:r>
              <a:rPr lang="en-US" dirty="0" smtClean="0"/>
              <a:t>you open </a:t>
            </a:r>
            <a:r>
              <a:rPr lang="en-US" dirty="0" err="1" smtClean="0"/>
              <a:t>KiCad</a:t>
            </a:r>
            <a:r>
              <a:rPr lang="en-US" dirty="0" smtClean="0"/>
              <a:t>, pick a place for your project</a:t>
            </a:r>
          </a:p>
          <a:p>
            <a:pPr lvl="1"/>
            <a:r>
              <a:rPr lang="en-US" b="1" dirty="0" smtClean="0"/>
              <a:t>Mac/Linux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I’d recommend the following structure: ~/</a:t>
            </a:r>
            <a:r>
              <a:rPr lang="en-US" dirty="0" err="1" smtClean="0"/>
              <a:t>hw</a:t>
            </a:r>
            <a:r>
              <a:rPr lang="en-US" dirty="0" smtClean="0"/>
              <a:t>/</a:t>
            </a:r>
            <a:r>
              <a:rPr lang="en-US" dirty="0" err="1" smtClean="0"/>
              <a:t>amp_project</a:t>
            </a:r>
            <a:r>
              <a:rPr lang="en-US" dirty="0" smtClean="0"/>
              <a:t>/</a:t>
            </a:r>
          </a:p>
          <a:p>
            <a:pPr lvl="1"/>
            <a:r>
              <a:rPr lang="en-US" b="1" dirty="0" smtClean="0"/>
              <a:t>Windows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Either C:\User\Nick\</a:t>
            </a:r>
            <a:r>
              <a:rPr lang="en-US" dirty="0" err="1" smtClean="0"/>
              <a:t>hw</a:t>
            </a:r>
            <a:r>
              <a:rPr lang="en-US" dirty="0" smtClean="0"/>
              <a:t>\</a:t>
            </a:r>
            <a:r>
              <a:rPr lang="en-US" dirty="0" err="1" smtClean="0"/>
              <a:t>amp_tutorial</a:t>
            </a:r>
            <a:r>
              <a:rPr lang="en-US" dirty="0" smtClean="0"/>
              <a:t> or C:\</a:t>
            </a:r>
            <a:r>
              <a:rPr lang="en-US" dirty="0" err="1" smtClean="0"/>
              <a:t>hw</a:t>
            </a:r>
            <a:r>
              <a:rPr lang="en-US" dirty="0" smtClean="0"/>
              <a:t>\</a:t>
            </a:r>
            <a:r>
              <a:rPr lang="en-US" dirty="0" err="1" smtClean="0"/>
              <a:t>amp_tutorial</a:t>
            </a:r>
            <a:endParaRPr lang="en-US" dirty="0" smtClean="0"/>
          </a:p>
          <a:p>
            <a:pPr lvl="1"/>
            <a:r>
              <a:rPr lang="en-US" b="1" dirty="0" smtClean="0"/>
              <a:t>Or anything else!</a:t>
            </a:r>
            <a:r>
              <a:rPr lang="en-US" dirty="0"/>
              <a:t> </a:t>
            </a:r>
            <a:r>
              <a:rPr lang="en-US" dirty="0" smtClean="0"/>
              <a:t>But pick short names. It’ll make your life easier</a:t>
            </a:r>
          </a:p>
          <a:p>
            <a:r>
              <a:rPr lang="en-US" dirty="0" smtClean="0"/>
              <a:t>Keep an Explorer/Finder window open in this directory to save time later</a:t>
            </a:r>
          </a:p>
          <a:p>
            <a:r>
              <a:rPr lang="en-US" dirty="0" smtClean="0"/>
              <a:t>Click the </a:t>
            </a:r>
            <a:r>
              <a:rPr lang="en-US" b="1" dirty="0" smtClean="0"/>
              <a:t>New Project</a:t>
            </a:r>
            <a:r>
              <a:rPr lang="en-US" dirty="0" smtClean="0"/>
              <a:t> button</a:t>
            </a:r>
          </a:p>
          <a:p>
            <a:r>
              <a:rPr lang="en-US" dirty="0" smtClean="0"/>
              <a:t>Save the .pro file to your </a:t>
            </a:r>
            <a:r>
              <a:rPr lang="en-US" b="1" dirty="0" smtClean="0"/>
              <a:t>amp project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97" y="4493259"/>
            <a:ext cx="625303" cy="5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9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FA21C72-692C-49FD-9EB4-DDDDDEBD4B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53" y="1271016"/>
            <a:ext cx="7473538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BAF941A-6830-47A3-B63C-7C7B66AEA7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000">
                <a:solidFill>
                  <a:srgbClr val="FFFFFF"/>
                </a:solidFill>
              </a:rPr>
              <a:t>Schematic Capture</a:t>
            </a:r>
          </a:p>
        </p:txBody>
      </p:sp>
    </p:spTree>
    <p:extLst>
      <p:ext uri="{BB962C8B-B14F-4D97-AF65-F5344CB8AC3E}">
        <p14:creationId xmlns:p14="http://schemas.microsoft.com/office/powerpoint/2010/main" val="33942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52</TotalTime>
  <Words>314</Words>
  <Application>Microsoft Macintosh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Mangal</vt:lpstr>
      <vt:lpstr>Arial</vt:lpstr>
      <vt:lpstr>Parcel</vt:lpstr>
      <vt:lpstr>Pcb design with kicad</vt:lpstr>
      <vt:lpstr>Topics</vt:lpstr>
      <vt:lpstr>Introduction </vt:lpstr>
      <vt:lpstr>Practice Project</vt:lpstr>
      <vt:lpstr>Starting a new project</vt:lpstr>
      <vt:lpstr>Schematic Capture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De Santis, Nicholas</dc:creator>
  <cp:lastModifiedBy>De Santis, Nicholas</cp:lastModifiedBy>
  <cp:revision>6</cp:revision>
  <dcterms:created xsi:type="dcterms:W3CDTF">2018-01-13T07:27:42Z</dcterms:created>
  <dcterms:modified xsi:type="dcterms:W3CDTF">2018-01-13T08:19:51Z</dcterms:modified>
</cp:coreProperties>
</file>