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171E101-3191-4111-B1E1-11D1F151E10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Current Architecture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US"/>
              <a:t>Single core</a:t>
            </a: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/>
              <a:t>Polling mechanism</a:t>
            </a: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/>
              <a:t>Print statistics when a packet is received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Intended Architecture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Multi-core pipelined and parallel</a:t>
            </a:r>
            <a:endParaRPr/>
          </a:p>
          <a:p>
            <a:pPr algn="ctr"/>
            <a:endParaRPr/>
          </a:p>
          <a:p>
            <a:pPr algn="ctr"/>
            <a:r>
              <a:rPr lang="en-US"/>
              <a:t>Synchronization across cores</a:t>
            </a:r>
            <a:endParaRPr/>
          </a:p>
          <a:p>
            <a:pPr algn="ctr"/>
            <a:endParaRPr/>
          </a:p>
          <a:p>
            <a:pPr algn="ctr"/>
            <a:r>
              <a:rPr lang="en-US"/>
              <a:t>Handles different types of packets</a:t>
            </a:r>
            <a:endParaRPr/>
          </a:p>
          <a:p>
            <a:pPr algn="ctr"/>
            <a:endParaRPr/>
          </a:p>
          <a:p>
            <a:pPr algn="ctr"/>
            <a:r>
              <a:rPr lang="en-US"/>
              <a:t>Interactive user interface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Synchronization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Keep a mutex int</a:t>
            </a:r>
            <a:endParaRPr/>
          </a:p>
          <a:p>
            <a:pPr algn="ctr"/>
            <a:endParaRPr/>
          </a:p>
          <a:p>
            <a:pPr algn="ctr"/>
            <a:r>
              <a:rPr lang="en-US"/>
              <a:t>Use load linked and store conditional</a:t>
            </a:r>
            <a:endParaRPr/>
          </a:p>
          <a:p>
            <a:pPr algn="ctr"/>
            <a:endParaRPr/>
          </a:p>
          <a:p>
            <a:pPr algn="ctr"/>
            <a:r>
              <a:rPr lang="en-US"/>
              <a:t>A header file for this code</a:t>
            </a:r>
            <a:endParaRPr/>
          </a:p>
          <a:p>
            <a:pPr algn="ctr"/>
            <a:endParaRPr/>
          </a:p>
          <a:p>
            <a:pPr algn="ctr"/>
            <a:r>
              <a:rPr lang="en-US"/>
              <a:t>Synchronized data structures: ring buffer, a queue, statistics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