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84" r:id="rId5"/>
    <p:sldId id="260" r:id="rId6"/>
    <p:sldId id="261" r:id="rId7"/>
    <p:sldId id="288" r:id="rId8"/>
    <p:sldId id="287" r:id="rId9"/>
    <p:sldId id="263" r:id="rId10"/>
    <p:sldId id="290" r:id="rId11"/>
    <p:sldId id="291" r:id="rId12"/>
    <p:sldId id="293" r:id="rId13"/>
    <p:sldId id="292"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264" r:id="rId28"/>
    <p:sldId id="266" r:id="rId29"/>
    <p:sldId id="308"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AD5F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5"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Thakur" userId="0052724035dae5bb" providerId="LiveId" clId="{A5495EE9-52EC-4695-9618-F3F93E4ADF4E}"/>
    <pc:docChg chg="custSel modSld">
      <pc:chgData name="Sanjeev Thakur" userId="0052724035dae5bb" providerId="LiveId" clId="{A5495EE9-52EC-4695-9618-F3F93E4ADF4E}" dt="2023-05-19T12:06:43.373" v="99" actId="313"/>
      <pc:docMkLst>
        <pc:docMk/>
      </pc:docMkLst>
      <pc:sldChg chg="delSp modSp mod">
        <pc:chgData name="Sanjeev Thakur" userId="0052724035dae5bb" providerId="LiveId" clId="{A5495EE9-52EC-4695-9618-F3F93E4ADF4E}" dt="2023-05-19T12:05:41.155" v="94" actId="14100"/>
        <pc:sldMkLst>
          <pc:docMk/>
          <pc:sldMk cId="3198926312" sldId="256"/>
        </pc:sldMkLst>
        <pc:spChg chg="mod">
          <ac:chgData name="Sanjeev Thakur" userId="0052724035dae5bb" providerId="LiveId" clId="{A5495EE9-52EC-4695-9618-F3F93E4ADF4E}" dt="2023-05-19T12:05:41.155" v="94" actId="14100"/>
          <ac:spMkLst>
            <pc:docMk/>
            <pc:sldMk cId="3198926312" sldId="256"/>
            <ac:spMk id="2" creationId="{00000000-0000-0000-0000-000000000000}"/>
          </ac:spMkLst>
        </pc:spChg>
        <pc:spChg chg="del">
          <ac:chgData name="Sanjeev Thakur" userId="0052724035dae5bb" providerId="LiveId" clId="{A5495EE9-52EC-4695-9618-F3F93E4ADF4E}" dt="2023-05-19T11:57:03.138" v="7" actId="21"/>
          <ac:spMkLst>
            <pc:docMk/>
            <pc:sldMk cId="3198926312" sldId="256"/>
            <ac:spMk id="3" creationId="{00000000-0000-0000-0000-000000000000}"/>
          </ac:spMkLst>
        </pc:spChg>
      </pc:sldChg>
      <pc:sldChg chg="modSp mod">
        <pc:chgData name="Sanjeev Thakur" userId="0052724035dae5bb" providerId="LiveId" clId="{A5495EE9-52EC-4695-9618-F3F93E4ADF4E}" dt="2023-05-19T11:58:04.758" v="9" actId="115"/>
        <pc:sldMkLst>
          <pc:docMk/>
          <pc:sldMk cId="2393430188" sldId="257"/>
        </pc:sldMkLst>
        <pc:spChg chg="mod">
          <ac:chgData name="Sanjeev Thakur" userId="0052724035dae5bb" providerId="LiveId" clId="{A5495EE9-52EC-4695-9618-F3F93E4ADF4E}" dt="2023-05-19T11:58:04.758" v="9" actId="115"/>
          <ac:spMkLst>
            <pc:docMk/>
            <pc:sldMk cId="2393430188" sldId="257"/>
            <ac:spMk id="2" creationId="{00000000-0000-0000-0000-000000000000}"/>
          </ac:spMkLst>
        </pc:spChg>
      </pc:sldChg>
      <pc:sldChg chg="modSp mod">
        <pc:chgData name="Sanjeev Thakur" userId="0052724035dae5bb" providerId="LiveId" clId="{A5495EE9-52EC-4695-9618-F3F93E4ADF4E}" dt="2023-05-19T11:58:18.308" v="11" actId="115"/>
        <pc:sldMkLst>
          <pc:docMk/>
          <pc:sldMk cId="1976627435" sldId="258"/>
        </pc:sldMkLst>
        <pc:spChg chg="mod">
          <ac:chgData name="Sanjeev Thakur" userId="0052724035dae5bb" providerId="LiveId" clId="{A5495EE9-52EC-4695-9618-F3F93E4ADF4E}" dt="2023-05-19T11:58:18.308" v="11" actId="115"/>
          <ac:spMkLst>
            <pc:docMk/>
            <pc:sldMk cId="1976627435" sldId="258"/>
            <ac:spMk id="2" creationId="{00000000-0000-0000-0000-000000000000}"/>
          </ac:spMkLst>
        </pc:spChg>
      </pc:sldChg>
      <pc:sldChg chg="modSp mod">
        <pc:chgData name="Sanjeev Thakur" userId="0052724035dae5bb" providerId="LiveId" clId="{A5495EE9-52EC-4695-9618-F3F93E4ADF4E}" dt="2023-05-19T12:05:54.610" v="96" actId="115"/>
        <pc:sldMkLst>
          <pc:docMk/>
          <pc:sldMk cId="2092626716" sldId="260"/>
        </pc:sldMkLst>
        <pc:spChg chg="mod">
          <ac:chgData name="Sanjeev Thakur" userId="0052724035dae5bb" providerId="LiveId" clId="{A5495EE9-52EC-4695-9618-F3F93E4ADF4E}" dt="2023-05-19T11:58:38.875" v="15" actId="115"/>
          <ac:spMkLst>
            <pc:docMk/>
            <pc:sldMk cId="2092626716" sldId="260"/>
            <ac:spMk id="2" creationId="{00000000-0000-0000-0000-000000000000}"/>
          </ac:spMkLst>
        </pc:spChg>
        <pc:spChg chg="mod">
          <ac:chgData name="Sanjeev Thakur" userId="0052724035dae5bb" providerId="LiveId" clId="{A5495EE9-52EC-4695-9618-F3F93E4ADF4E}" dt="2023-05-19T12:05:54.610" v="96" actId="115"/>
          <ac:spMkLst>
            <pc:docMk/>
            <pc:sldMk cId="2092626716" sldId="260"/>
            <ac:spMk id="3" creationId="{00000000-0000-0000-0000-000000000000}"/>
          </ac:spMkLst>
        </pc:spChg>
      </pc:sldChg>
      <pc:sldChg chg="modSp mod">
        <pc:chgData name="Sanjeev Thakur" userId="0052724035dae5bb" providerId="LiveId" clId="{A5495EE9-52EC-4695-9618-F3F93E4ADF4E}" dt="2023-05-19T11:58:50.731" v="17" actId="115"/>
        <pc:sldMkLst>
          <pc:docMk/>
          <pc:sldMk cId="1048799682" sldId="261"/>
        </pc:sldMkLst>
        <pc:spChg chg="mod">
          <ac:chgData name="Sanjeev Thakur" userId="0052724035dae5bb" providerId="LiveId" clId="{A5495EE9-52EC-4695-9618-F3F93E4ADF4E}" dt="2023-05-19T11:58:50.731" v="17" actId="115"/>
          <ac:spMkLst>
            <pc:docMk/>
            <pc:sldMk cId="1048799682" sldId="261"/>
            <ac:spMk id="2" creationId="{00000000-0000-0000-0000-000000000000}"/>
          </ac:spMkLst>
        </pc:spChg>
      </pc:sldChg>
      <pc:sldChg chg="modSp mod">
        <pc:chgData name="Sanjeev Thakur" userId="0052724035dae5bb" providerId="LiveId" clId="{A5495EE9-52EC-4695-9618-F3F93E4ADF4E}" dt="2023-05-19T11:59:18.884" v="23" actId="115"/>
        <pc:sldMkLst>
          <pc:docMk/>
          <pc:sldMk cId="3966368601" sldId="263"/>
        </pc:sldMkLst>
        <pc:spChg chg="mod">
          <ac:chgData name="Sanjeev Thakur" userId="0052724035dae5bb" providerId="LiveId" clId="{A5495EE9-52EC-4695-9618-F3F93E4ADF4E}" dt="2023-05-19T11:59:18.884" v="23" actId="115"/>
          <ac:spMkLst>
            <pc:docMk/>
            <pc:sldMk cId="3966368601" sldId="263"/>
            <ac:spMk id="2" creationId="{00000000-0000-0000-0000-000000000000}"/>
          </ac:spMkLst>
        </pc:spChg>
      </pc:sldChg>
      <pc:sldChg chg="modSp mod">
        <pc:chgData name="Sanjeev Thakur" userId="0052724035dae5bb" providerId="LiveId" clId="{A5495EE9-52EC-4695-9618-F3F93E4ADF4E}" dt="2023-05-19T12:02:51.324" v="68" actId="115"/>
        <pc:sldMkLst>
          <pc:docMk/>
          <pc:sldMk cId="3704302519" sldId="264"/>
        </pc:sldMkLst>
        <pc:spChg chg="mod">
          <ac:chgData name="Sanjeev Thakur" userId="0052724035dae5bb" providerId="LiveId" clId="{A5495EE9-52EC-4695-9618-F3F93E4ADF4E}" dt="2023-05-19T12:02:30.758" v="64" actId="115"/>
          <ac:spMkLst>
            <pc:docMk/>
            <pc:sldMk cId="3704302519" sldId="264"/>
            <ac:spMk id="2" creationId="{00000000-0000-0000-0000-000000000000}"/>
          </ac:spMkLst>
        </pc:spChg>
        <pc:spChg chg="mod">
          <ac:chgData name="Sanjeev Thakur" userId="0052724035dae5bb" providerId="LiveId" clId="{A5495EE9-52EC-4695-9618-F3F93E4ADF4E}" dt="2023-05-19T12:02:51.324" v="68" actId="115"/>
          <ac:spMkLst>
            <pc:docMk/>
            <pc:sldMk cId="3704302519" sldId="264"/>
            <ac:spMk id="3" creationId="{00000000-0000-0000-0000-000000000000}"/>
          </ac:spMkLst>
        </pc:spChg>
      </pc:sldChg>
      <pc:sldChg chg="modSp mod">
        <pc:chgData name="Sanjeev Thakur" userId="0052724035dae5bb" providerId="LiveId" clId="{A5495EE9-52EC-4695-9618-F3F93E4ADF4E}" dt="2023-05-19T12:06:24.309" v="98" actId="115"/>
        <pc:sldMkLst>
          <pc:docMk/>
          <pc:sldMk cId="839992231" sldId="266"/>
        </pc:sldMkLst>
        <pc:spChg chg="mod">
          <ac:chgData name="Sanjeev Thakur" userId="0052724035dae5bb" providerId="LiveId" clId="{A5495EE9-52EC-4695-9618-F3F93E4ADF4E}" dt="2023-05-19T12:06:18.815" v="97" actId="115"/>
          <ac:spMkLst>
            <pc:docMk/>
            <pc:sldMk cId="839992231" sldId="266"/>
            <ac:spMk id="2" creationId="{00000000-0000-0000-0000-000000000000}"/>
          </ac:spMkLst>
        </pc:spChg>
        <pc:spChg chg="mod">
          <ac:chgData name="Sanjeev Thakur" userId="0052724035dae5bb" providerId="LiveId" clId="{A5495EE9-52EC-4695-9618-F3F93E4ADF4E}" dt="2023-05-19T12:06:24.309" v="98" actId="115"/>
          <ac:spMkLst>
            <pc:docMk/>
            <pc:sldMk cId="839992231" sldId="266"/>
            <ac:spMk id="4" creationId="{00000000-0000-0000-0000-000000000000}"/>
          </ac:spMkLst>
        </pc:spChg>
      </pc:sldChg>
      <pc:sldChg chg="modSp mod">
        <pc:chgData name="Sanjeev Thakur" userId="0052724035dae5bb" providerId="LiveId" clId="{A5495EE9-52EC-4695-9618-F3F93E4ADF4E}" dt="2023-05-19T12:04:07.408" v="87" actId="115"/>
        <pc:sldMkLst>
          <pc:docMk/>
          <pc:sldMk cId="3004803791" sldId="267"/>
        </pc:sldMkLst>
        <pc:spChg chg="mod">
          <ac:chgData name="Sanjeev Thakur" userId="0052724035dae5bb" providerId="LiveId" clId="{A5495EE9-52EC-4695-9618-F3F93E4ADF4E}" dt="2023-05-19T12:04:07.408" v="87" actId="115"/>
          <ac:spMkLst>
            <pc:docMk/>
            <pc:sldMk cId="3004803791" sldId="267"/>
            <ac:spMk id="2" creationId="{00000000-0000-0000-0000-000000000000}"/>
          </ac:spMkLst>
        </pc:spChg>
        <pc:spChg chg="mod">
          <ac:chgData name="Sanjeev Thakur" userId="0052724035dae5bb" providerId="LiveId" clId="{A5495EE9-52EC-4695-9618-F3F93E4ADF4E}" dt="2023-05-19T12:03:57.783" v="85" actId="115"/>
          <ac:spMkLst>
            <pc:docMk/>
            <pc:sldMk cId="3004803791" sldId="267"/>
            <ac:spMk id="4" creationId="{00000000-0000-0000-0000-000000000000}"/>
          </ac:spMkLst>
        </pc:spChg>
      </pc:sldChg>
      <pc:sldChg chg="modSp mod">
        <pc:chgData name="Sanjeev Thakur" userId="0052724035dae5bb" providerId="LiveId" clId="{A5495EE9-52EC-4695-9618-F3F93E4ADF4E}" dt="2023-05-19T11:58:28.669" v="13" actId="115"/>
        <pc:sldMkLst>
          <pc:docMk/>
          <pc:sldMk cId="3425163452" sldId="284"/>
        </pc:sldMkLst>
        <pc:spChg chg="mod">
          <ac:chgData name="Sanjeev Thakur" userId="0052724035dae5bb" providerId="LiveId" clId="{A5495EE9-52EC-4695-9618-F3F93E4ADF4E}" dt="2023-05-19T11:58:28.669" v="13" actId="115"/>
          <ac:spMkLst>
            <pc:docMk/>
            <pc:sldMk cId="3425163452" sldId="284"/>
            <ac:spMk id="2" creationId="{00000000-0000-0000-0000-000000000000}"/>
          </ac:spMkLst>
        </pc:spChg>
      </pc:sldChg>
      <pc:sldChg chg="modSp mod">
        <pc:chgData name="Sanjeev Thakur" userId="0052724035dae5bb" providerId="LiveId" clId="{A5495EE9-52EC-4695-9618-F3F93E4ADF4E}" dt="2023-05-19T12:04:35.253" v="89" actId="14100"/>
        <pc:sldMkLst>
          <pc:docMk/>
          <pc:sldMk cId="1048799682" sldId="287"/>
        </pc:sldMkLst>
        <pc:spChg chg="mod">
          <ac:chgData name="Sanjeev Thakur" userId="0052724035dae5bb" providerId="LiveId" clId="{A5495EE9-52EC-4695-9618-F3F93E4ADF4E}" dt="2023-05-19T12:04:35.253" v="89" actId="14100"/>
          <ac:spMkLst>
            <pc:docMk/>
            <pc:sldMk cId="1048799682" sldId="287"/>
            <ac:spMk id="2" creationId="{00000000-0000-0000-0000-000000000000}"/>
          </ac:spMkLst>
        </pc:spChg>
      </pc:sldChg>
      <pc:sldChg chg="modSp mod">
        <pc:chgData name="Sanjeev Thakur" userId="0052724035dae5bb" providerId="LiveId" clId="{A5495EE9-52EC-4695-9618-F3F93E4ADF4E}" dt="2023-05-19T11:59:01.266" v="19" actId="115"/>
        <pc:sldMkLst>
          <pc:docMk/>
          <pc:sldMk cId="1595212203" sldId="288"/>
        </pc:sldMkLst>
        <pc:spChg chg="mod">
          <ac:chgData name="Sanjeev Thakur" userId="0052724035dae5bb" providerId="LiveId" clId="{A5495EE9-52EC-4695-9618-F3F93E4ADF4E}" dt="2023-05-19T11:59:01.266" v="19" actId="115"/>
          <ac:spMkLst>
            <pc:docMk/>
            <pc:sldMk cId="1595212203" sldId="288"/>
            <ac:spMk id="2" creationId="{00000000-0000-0000-0000-000000000000}"/>
          </ac:spMkLst>
        </pc:spChg>
      </pc:sldChg>
      <pc:sldChg chg="modSp mod">
        <pc:chgData name="Sanjeev Thakur" userId="0052724035dae5bb" providerId="LiveId" clId="{A5495EE9-52EC-4695-9618-F3F93E4ADF4E}" dt="2023-05-19T11:59:29.951" v="26" actId="207"/>
        <pc:sldMkLst>
          <pc:docMk/>
          <pc:sldMk cId="3966368601" sldId="290"/>
        </pc:sldMkLst>
        <pc:spChg chg="mod">
          <ac:chgData name="Sanjeev Thakur" userId="0052724035dae5bb" providerId="LiveId" clId="{A5495EE9-52EC-4695-9618-F3F93E4ADF4E}" dt="2023-05-19T11:59:29.951" v="26" actId="207"/>
          <ac:spMkLst>
            <pc:docMk/>
            <pc:sldMk cId="3966368601" sldId="290"/>
            <ac:spMk id="2" creationId="{00000000-0000-0000-0000-000000000000}"/>
          </ac:spMkLst>
        </pc:spChg>
      </pc:sldChg>
      <pc:sldChg chg="modSp mod">
        <pc:chgData name="Sanjeev Thakur" userId="0052724035dae5bb" providerId="LiveId" clId="{A5495EE9-52EC-4695-9618-F3F93E4ADF4E}" dt="2023-05-19T11:59:41.647" v="28" actId="115"/>
        <pc:sldMkLst>
          <pc:docMk/>
          <pc:sldMk cId="3966368601" sldId="291"/>
        </pc:sldMkLst>
        <pc:spChg chg="mod">
          <ac:chgData name="Sanjeev Thakur" userId="0052724035dae5bb" providerId="LiveId" clId="{A5495EE9-52EC-4695-9618-F3F93E4ADF4E}" dt="2023-05-19T11:59:41.647" v="28" actId="115"/>
          <ac:spMkLst>
            <pc:docMk/>
            <pc:sldMk cId="3966368601" sldId="291"/>
            <ac:spMk id="2" creationId="{00000000-0000-0000-0000-000000000000}"/>
          </ac:spMkLst>
        </pc:spChg>
      </pc:sldChg>
      <pc:sldChg chg="modSp mod">
        <pc:chgData name="Sanjeev Thakur" userId="0052724035dae5bb" providerId="LiveId" clId="{A5495EE9-52EC-4695-9618-F3F93E4ADF4E}" dt="2023-05-19T11:59:57.038" v="32" actId="115"/>
        <pc:sldMkLst>
          <pc:docMk/>
          <pc:sldMk cId="3966368601" sldId="292"/>
        </pc:sldMkLst>
        <pc:spChg chg="mod">
          <ac:chgData name="Sanjeev Thakur" userId="0052724035dae5bb" providerId="LiveId" clId="{A5495EE9-52EC-4695-9618-F3F93E4ADF4E}" dt="2023-05-19T11:59:57.038" v="32" actId="115"/>
          <ac:spMkLst>
            <pc:docMk/>
            <pc:sldMk cId="3966368601" sldId="292"/>
            <ac:spMk id="2" creationId="{00000000-0000-0000-0000-000000000000}"/>
          </ac:spMkLst>
        </pc:spChg>
      </pc:sldChg>
      <pc:sldChg chg="modSp mod">
        <pc:chgData name="Sanjeev Thakur" userId="0052724035dae5bb" providerId="LiveId" clId="{A5495EE9-52EC-4695-9618-F3F93E4ADF4E}" dt="2023-05-19T11:59:50.269" v="30" actId="115"/>
        <pc:sldMkLst>
          <pc:docMk/>
          <pc:sldMk cId="0" sldId="293"/>
        </pc:sldMkLst>
        <pc:spChg chg="mod">
          <ac:chgData name="Sanjeev Thakur" userId="0052724035dae5bb" providerId="LiveId" clId="{A5495EE9-52EC-4695-9618-F3F93E4ADF4E}" dt="2023-05-19T11:49:35.234" v="1"/>
          <ac:spMkLst>
            <pc:docMk/>
            <pc:sldMk cId="0" sldId="293"/>
            <ac:spMk id="3" creationId="{00000000-0000-0000-0000-000000000000}"/>
          </ac:spMkLst>
        </pc:spChg>
        <pc:spChg chg="mod">
          <ac:chgData name="Sanjeev Thakur" userId="0052724035dae5bb" providerId="LiveId" clId="{A5495EE9-52EC-4695-9618-F3F93E4ADF4E}" dt="2023-05-19T11:59:50.269" v="30" actId="115"/>
          <ac:spMkLst>
            <pc:docMk/>
            <pc:sldMk cId="0" sldId="293"/>
            <ac:spMk id="7" creationId="{00000000-0000-0000-0000-000000000000}"/>
          </ac:spMkLst>
        </pc:spChg>
      </pc:sldChg>
      <pc:sldChg chg="modSp mod">
        <pc:chgData name="Sanjeev Thakur" userId="0052724035dae5bb" providerId="LiveId" clId="{A5495EE9-52EC-4695-9618-F3F93E4ADF4E}" dt="2023-05-19T12:06:43.373" v="99" actId="313"/>
        <pc:sldMkLst>
          <pc:docMk/>
          <pc:sldMk cId="3966368601" sldId="294"/>
        </pc:sldMkLst>
        <pc:spChg chg="mod">
          <ac:chgData name="Sanjeev Thakur" userId="0052724035dae5bb" providerId="LiveId" clId="{A5495EE9-52EC-4695-9618-F3F93E4ADF4E}" dt="2023-05-19T12:00:08.653" v="34" actId="115"/>
          <ac:spMkLst>
            <pc:docMk/>
            <pc:sldMk cId="3966368601" sldId="294"/>
            <ac:spMk id="2" creationId="{00000000-0000-0000-0000-000000000000}"/>
          </ac:spMkLst>
        </pc:spChg>
        <pc:spChg chg="mod">
          <ac:chgData name="Sanjeev Thakur" userId="0052724035dae5bb" providerId="LiveId" clId="{A5495EE9-52EC-4695-9618-F3F93E4ADF4E}" dt="2023-05-19T12:06:43.373" v="99" actId="313"/>
          <ac:spMkLst>
            <pc:docMk/>
            <pc:sldMk cId="3966368601" sldId="294"/>
            <ac:spMk id="11" creationId="{00000000-0000-0000-0000-000000000000}"/>
          </ac:spMkLst>
        </pc:spChg>
      </pc:sldChg>
      <pc:sldChg chg="modSp mod">
        <pc:chgData name="Sanjeev Thakur" userId="0052724035dae5bb" providerId="LiveId" clId="{A5495EE9-52EC-4695-9618-F3F93E4ADF4E}" dt="2023-05-19T12:00:18.072" v="36" actId="115"/>
        <pc:sldMkLst>
          <pc:docMk/>
          <pc:sldMk cId="3966368601" sldId="295"/>
        </pc:sldMkLst>
        <pc:spChg chg="mod">
          <ac:chgData name="Sanjeev Thakur" userId="0052724035dae5bb" providerId="LiveId" clId="{A5495EE9-52EC-4695-9618-F3F93E4ADF4E}" dt="2023-05-19T12:00:18.072" v="36" actId="115"/>
          <ac:spMkLst>
            <pc:docMk/>
            <pc:sldMk cId="3966368601" sldId="295"/>
            <ac:spMk id="2" creationId="{00000000-0000-0000-0000-000000000000}"/>
          </ac:spMkLst>
        </pc:spChg>
      </pc:sldChg>
      <pc:sldChg chg="modSp mod">
        <pc:chgData name="Sanjeev Thakur" userId="0052724035dae5bb" providerId="LiveId" clId="{A5495EE9-52EC-4695-9618-F3F93E4ADF4E}" dt="2023-05-19T12:00:29.700" v="38" actId="115"/>
        <pc:sldMkLst>
          <pc:docMk/>
          <pc:sldMk cId="3966368601" sldId="297"/>
        </pc:sldMkLst>
        <pc:spChg chg="mod">
          <ac:chgData name="Sanjeev Thakur" userId="0052724035dae5bb" providerId="LiveId" clId="{A5495EE9-52EC-4695-9618-F3F93E4ADF4E}" dt="2023-05-19T12:00:29.700" v="38" actId="115"/>
          <ac:spMkLst>
            <pc:docMk/>
            <pc:sldMk cId="3966368601" sldId="297"/>
            <ac:spMk id="2" creationId="{00000000-0000-0000-0000-000000000000}"/>
          </ac:spMkLst>
        </pc:spChg>
      </pc:sldChg>
      <pc:sldChg chg="modSp mod">
        <pc:chgData name="Sanjeev Thakur" userId="0052724035dae5bb" providerId="LiveId" clId="{A5495EE9-52EC-4695-9618-F3F93E4ADF4E}" dt="2023-05-19T12:00:43.279" v="40" actId="115"/>
        <pc:sldMkLst>
          <pc:docMk/>
          <pc:sldMk cId="3966368601" sldId="298"/>
        </pc:sldMkLst>
        <pc:spChg chg="mod">
          <ac:chgData name="Sanjeev Thakur" userId="0052724035dae5bb" providerId="LiveId" clId="{A5495EE9-52EC-4695-9618-F3F93E4ADF4E}" dt="2023-05-19T12:00:43.279" v="40" actId="115"/>
          <ac:spMkLst>
            <pc:docMk/>
            <pc:sldMk cId="3966368601" sldId="298"/>
            <ac:spMk id="2" creationId="{00000000-0000-0000-0000-000000000000}"/>
          </ac:spMkLst>
        </pc:spChg>
      </pc:sldChg>
      <pc:sldChg chg="modSp mod">
        <pc:chgData name="Sanjeev Thakur" userId="0052724035dae5bb" providerId="LiveId" clId="{A5495EE9-52EC-4695-9618-F3F93E4ADF4E}" dt="2023-05-19T12:00:52.087" v="42" actId="115"/>
        <pc:sldMkLst>
          <pc:docMk/>
          <pc:sldMk cId="3966368601" sldId="299"/>
        </pc:sldMkLst>
        <pc:spChg chg="mod">
          <ac:chgData name="Sanjeev Thakur" userId="0052724035dae5bb" providerId="LiveId" clId="{A5495EE9-52EC-4695-9618-F3F93E4ADF4E}" dt="2023-05-19T12:00:52.087" v="42" actId="115"/>
          <ac:spMkLst>
            <pc:docMk/>
            <pc:sldMk cId="3966368601" sldId="299"/>
            <ac:spMk id="2" creationId="{00000000-0000-0000-0000-000000000000}"/>
          </ac:spMkLst>
        </pc:spChg>
      </pc:sldChg>
      <pc:sldChg chg="modSp mod">
        <pc:chgData name="Sanjeev Thakur" userId="0052724035dae5bb" providerId="LiveId" clId="{A5495EE9-52EC-4695-9618-F3F93E4ADF4E}" dt="2023-05-19T12:01:00.647" v="44" actId="115"/>
        <pc:sldMkLst>
          <pc:docMk/>
          <pc:sldMk cId="3966368601" sldId="300"/>
        </pc:sldMkLst>
        <pc:spChg chg="mod">
          <ac:chgData name="Sanjeev Thakur" userId="0052724035dae5bb" providerId="LiveId" clId="{A5495EE9-52EC-4695-9618-F3F93E4ADF4E}" dt="2023-05-19T12:01:00.647" v="44" actId="115"/>
          <ac:spMkLst>
            <pc:docMk/>
            <pc:sldMk cId="3966368601" sldId="300"/>
            <ac:spMk id="2" creationId="{00000000-0000-0000-0000-000000000000}"/>
          </ac:spMkLst>
        </pc:spChg>
      </pc:sldChg>
      <pc:sldChg chg="modSp mod">
        <pc:chgData name="Sanjeev Thakur" userId="0052724035dae5bb" providerId="LiveId" clId="{A5495EE9-52EC-4695-9618-F3F93E4ADF4E}" dt="2023-05-19T12:01:09.013" v="46" actId="115"/>
        <pc:sldMkLst>
          <pc:docMk/>
          <pc:sldMk cId="3966368601" sldId="301"/>
        </pc:sldMkLst>
        <pc:spChg chg="mod">
          <ac:chgData name="Sanjeev Thakur" userId="0052724035dae5bb" providerId="LiveId" clId="{A5495EE9-52EC-4695-9618-F3F93E4ADF4E}" dt="2023-05-19T12:01:09.013" v="46" actId="115"/>
          <ac:spMkLst>
            <pc:docMk/>
            <pc:sldMk cId="3966368601" sldId="301"/>
            <ac:spMk id="2" creationId="{00000000-0000-0000-0000-000000000000}"/>
          </ac:spMkLst>
        </pc:spChg>
      </pc:sldChg>
      <pc:sldChg chg="modSp mod">
        <pc:chgData name="Sanjeev Thakur" userId="0052724035dae5bb" providerId="LiveId" clId="{A5495EE9-52EC-4695-9618-F3F93E4ADF4E}" dt="2023-05-19T12:01:17.272" v="48" actId="115"/>
        <pc:sldMkLst>
          <pc:docMk/>
          <pc:sldMk cId="3966368601" sldId="302"/>
        </pc:sldMkLst>
        <pc:spChg chg="mod">
          <ac:chgData name="Sanjeev Thakur" userId="0052724035dae5bb" providerId="LiveId" clId="{A5495EE9-52EC-4695-9618-F3F93E4ADF4E}" dt="2023-05-19T12:01:17.272" v="48" actId="115"/>
          <ac:spMkLst>
            <pc:docMk/>
            <pc:sldMk cId="3966368601" sldId="302"/>
            <ac:spMk id="2" creationId="{00000000-0000-0000-0000-000000000000}"/>
          </ac:spMkLst>
        </pc:spChg>
      </pc:sldChg>
      <pc:sldChg chg="modSp mod">
        <pc:chgData name="Sanjeev Thakur" userId="0052724035dae5bb" providerId="LiveId" clId="{A5495EE9-52EC-4695-9618-F3F93E4ADF4E}" dt="2023-05-19T12:01:26.453" v="50" actId="115"/>
        <pc:sldMkLst>
          <pc:docMk/>
          <pc:sldMk cId="3966368601" sldId="303"/>
        </pc:sldMkLst>
        <pc:spChg chg="mod">
          <ac:chgData name="Sanjeev Thakur" userId="0052724035dae5bb" providerId="LiveId" clId="{A5495EE9-52EC-4695-9618-F3F93E4ADF4E}" dt="2023-05-19T12:01:26.453" v="50" actId="115"/>
          <ac:spMkLst>
            <pc:docMk/>
            <pc:sldMk cId="3966368601" sldId="303"/>
            <ac:spMk id="2" creationId="{00000000-0000-0000-0000-000000000000}"/>
          </ac:spMkLst>
        </pc:spChg>
      </pc:sldChg>
      <pc:sldChg chg="modSp mod">
        <pc:chgData name="Sanjeev Thakur" userId="0052724035dae5bb" providerId="LiveId" clId="{A5495EE9-52EC-4695-9618-F3F93E4ADF4E}" dt="2023-05-19T12:01:35.651" v="52" actId="115"/>
        <pc:sldMkLst>
          <pc:docMk/>
          <pc:sldMk cId="3966368601" sldId="304"/>
        </pc:sldMkLst>
        <pc:spChg chg="mod">
          <ac:chgData name="Sanjeev Thakur" userId="0052724035dae5bb" providerId="LiveId" clId="{A5495EE9-52EC-4695-9618-F3F93E4ADF4E}" dt="2023-05-19T12:01:35.651" v="52" actId="115"/>
          <ac:spMkLst>
            <pc:docMk/>
            <pc:sldMk cId="3966368601" sldId="304"/>
            <ac:spMk id="2" creationId="{00000000-0000-0000-0000-000000000000}"/>
          </ac:spMkLst>
        </pc:spChg>
      </pc:sldChg>
      <pc:sldChg chg="modSp mod">
        <pc:chgData name="Sanjeev Thakur" userId="0052724035dae5bb" providerId="LiveId" clId="{A5495EE9-52EC-4695-9618-F3F93E4ADF4E}" dt="2023-05-19T12:02:03.741" v="58" actId="115"/>
        <pc:sldMkLst>
          <pc:docMk/>
          <pc:sldMk cId="3966368601" sldId="305"/>
        </pc:sldMkLst>
        <pc:spChg chg="mod">
          <ac:chgData name="Sanjeev Thakur" userId="0052724035dae5bb" providerId="LiveId" clId="{A5495EE9-52EC-4695-9618-F3F93E4ADF4E}" dt="2023-05-19T12:02:03.741" v="58" actId="115"/>
          <ac:spMkLst>
            <pc:docMk/>
            <pc:sldMk cId="3966368601" sldId="305"/>
            <ac:spMk id="2" creationId="{00000000-0000-0000-0000-000000000000}"/>
          </ac:spMkLst>
        </pc:spChg>
      </pc:sldChg>
      <pc:sldChg chg="modSp mod">
        <pc:chgData name="Sanjeev Thakur" userId="0052724035dae5bb" providerId="LiveId" clId="{A5495EE9-52EC-4695-9618-F3F93E4ADF4E}" dt="2023-05-19T12:02:11.996" v="60" actId="115"/>
        <pc:sldMkLst>
          <pc:docMk/>
          <pc:sldMk cId="3966368601" sldId="306"/>
        </pc:sldMkLst>
        <pc:spChg chg="mod">
          <ac:chgData name="Sanjeev Thakur" userId="0052724035dae5bb" providerId="LiveId" clId="{A5495EE9-52EC-4695-9618-F3F93E4ADF4E}" dt="2023-05-19T12:02:11.996" v="60" actId="115"/>
          <ac:spMkLst>
            <pc:docMk/>
            <pc:sldMk cId="3966368601" sldId="306"/>
            <ac:spMk id="2" creationId="{00000000-0000-0000-0000-000000000000}"/>
          </ac:spMkLst>
        </pc:spChg>
        <pc:picChg chg="mod">
          <ac:chgData name="Sanjeev Thakur" userId="0052724035dae5bb" providerId="LiveId" clId="{A5495EE9-52EC-4695-9618-F3F93E4ADF4E}" dt="2023-05-19T11:54:58.261" v="6" actId="14100"/>
          <ac:picMkLst>
            <pc:docMk/>
            <pc:sldMk cId="3966368601" sldId="306"/>
            <ac:picMk id="5" creationId="{00000000-0000-0000-0000-000000000000}"/>
          </ac:picMkLst>
        </pc:picChg>
      </pc:sldChg>
      <pc:sldChg chg="modSp mod">
        <pc:chgData name="Sanjeev Thakur" userId="0052724035dae5bb" providerId="LiveId" clId="{A5495EE9-52EC-4695-9618-F3F93E4ADF4E}" dt="2023-05-19T12:02:23.095" v="62" actId="115"/>
        <pc:sldMkLst>
          <pc:docMk/>
          <pc:sldMk cId="3966368601" sldId="307"/>
        </pc:sldMkLst>
        <pc:spChg chg="mod">
          <ac:chgData name="Sanjeev Thakur" userId="0052724035dae5bb" providerId="LiveId" clId="{A5495EE9-52EC-4695-9618-F3F93E4ADF4E}" dt="2023-05-19T12:02:23.095" v="62" actId="115"/>
          <ac:spMkLst>
            <pc:docMk/>
            <pc:sldMk cId="3966368601" sldId="307"/>
            <ac:spMk id="2" creationId="{00000000-0000-0000-0000-000000000000}"/>
          </ac:spMkLst>
        </pc:spChg>
      </pc:sldChg>
      <pc:sldChg chg="modSp mod">
        <pc:chgData name="Sanjeev Thakur" userId="0052724035dae5bb" providerId="LiveId" clId="{A5495EE9-52EC-4695-9618-F3F93E4ADF4E}" dt="2023-05-19T12:03:45.084" v="83" actId="14100"/>
        <pc:sldMkLst>
          <pc:docMk/>
          <pc:sldMk cId="839992231" sldId="308"/>
        </pc:sldMkLst>
        <pc:spChg chg="mod">
          <ac:chgData name="Sanjeev Thakur" userId="0052724035dae5bb" providerId="LiveId" clId="{A5495EE9-52EC-4695-9618-F3F93E4ADF4E}" dt="2023-05-19T12:03:45.084" v="83" actId="14100"/>
          <ac:spMkLst>
            <pc:docMk/>
            <pc:sldMk cId="839992231" sldId="308"/>
            <ac:spMk id="2" creationId="{00000000-0000-0000-0000-000000000000}"/>
          </ac:spMkLst>
        </pc:spChg>
        <pc:spChg chg="mod">
          <ac:chgData name="Sanjeev Thakur" userId="0052724035dae5bb" providerId="LiveId" clId="{A5495EE9-52EC-4695-9618-F3F93E4ADF4E}" dt="2023-05-19T12:03:37.705" v="79" actId="115"/>
          <ac:spMkLst>
            <pc:docMk/>
            <pc:sldMk cId="839992231" sldId="30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C9CB1-2CDB-426E-8D8A-21F836B32660}" type="doc">
      <dgm:prSet loTypeId="urn:microsoft.com/office/officeart/2005/8/layout/bProcess4" loCatId="process" qsTypeId="urn:microsoft.com/office/officeart/2005/8/quickstyle/simple5" qsCatId="simple" csTypeId="urn:microsoft.com/office/officeart/2005/8/colors/accent1_4" csCatId="accent1" phldr="1"/>
      <dgm:spPr/>
      <dgm:t>
        <a:bodyPr/>
        <a:lstStyle/>
        <a:p>
          <a:endParaRPr lang="en-US"/>
        </a:p>
      </dgm:t>
    </dgm:pt>
    <dgm:pt modelId="{32FB37DE-C0C5-422E-9294-727460550B58}">
      <dgm:prSet phldrT="[Text]"/>
      <dgm:spPr/>
      <dgm:t>
        <a:bodyPr/>
        <a:lstStyle/>
        <a:p>
          <a:r>
            <a:rPr lang="en-US" dirty="0">
              <a:solidFill>
                <a:schemeClr val="accent1">
                  <a:lumMod val="50000"/>
                </a:schemeClr>
              </a:solidFill>
            </a:rPr>
            <a:t>Business And Data Understanding </a:t>
          </a:r>
        </a:p>
      </dgm:t>
    </dgm:pt>
    <dgm:pt modelId="{1891034E-B71F-4DE1-A888-02E92FDD0434}" type="parTrans" cxnId="{6F99547F-C53A-4E24-ABA6-DF8248B1EDC5}">
      <dgm:prSet/>
      <dgm:spPr/>
      <dgm:t>
        <a:bodyPr/>
        <a:lstStyle/>
        <a:p>
          <a:endParaRPr lang="en-US"/>
        </a:p>
      </dgm:t>
    </dgm:pt>
    <dgm:pt modelId="{191FB519-A67D-4C04-B571-24245A8C7821}" type="sibTrans" cxnId="{6F99547F-C53A-4E24-ABA6-DF8248B1EDC5}">
      <dgm:prSet/>
      <dgm:spPr/>
      <dgm:t>
        <a:bodyPr/>
        <a:lstStyle/>
        <a:p>
          <a:endParaRPr lang="en-US"/>
        </a:p>
      </dgm:t>
    </dgm:pt>
    <dgm:pt modelId="{E0486FCA-8E4B-4544-8F1D-2C459B18CE36}">
      <dgm:prSet phldrT="[Text]"/>
      <dgm:spPr/>
      <dgm:t>
        <a:bodyPr/>
        <a:lstStyle/>
        <a:p>
          <a:r>
            <a:rPr lang="en-US" dirty="0">
              <a:solidFill>
                <a:schemeClr val="accent1">
                  <a:lumMod val="50000"/>
                </a:schemeClr>
              </a:solidFill>
            </a:rPr>
            <a:t>Data Preparation</a:t>
          </a:r>
        </a:p>
      </dgm:t>
    </dgm:pt>
    <dgm:pt modelId="{C27C35F9-EF3F-4730-B29C-410491433B57}" type="parTrans" cxnId="{F9C8CCFC-7D8B-485C-92CF-78D4DB0FDC40}">
      <dgm:prSet/>
      <dgm:spPr/>
      <dgm:t>
        <a:bodyPr/>
        <a:lstStyle/>
        <a:p>
          <a:endParaRPr lang="en-US"/>
        </a:p>
      </dgm:t>
    </dgm:pt>
    <dgm:pt modelId="{30A0D4F3-60E5-4CB5-8708-C384EF81169B}" type="sibTrans" cxnId="{F9C8CCFC-7D8B-485C-92CF-78D4DB0FDC40}">
      <dgm:prSet/>
      <dgm:spPr/>
      <dgm:t>
        <a:bodyPr/>
        <a:lstStyle/>
        <a:p>
          <a:endParaRPr lang="en-US"/>
        </a:p>
      </dgm:t>
    </dgm:pt>
    <dgm:pt modelId="{29CEFBDA-4BAC-47CC-8469-9D439C57658D}">
      <dgm:prSet phldrT="[Text]"/>
      <dgm:spPr/>
      <dgm:t>
        <a:bodyPr/>
        <a:lstStyle/>
        <a:p>
          <a:r>
            <a:rPr lang="en-US" dirty="0">
              <a:solidFill>
                <a:schemeClr val="accent2">
                  <a:lumMod val="75000"/>
                </a:schemeClr>
              </a:solidFill>
            </a:rPr>
            <a:t>Segmentation of Data</a:t>
          </a:r>
        </a:p>
      </dgm:t>
    </dgm:pt>
    <dgm:pt modelId="{232B0887-D997-42CA-B4EC-58DEC375B7EB}" type="parTrans" cxnId="{E067EA70-EB67-4102-B28A-930B09324D0A}">
      <dgm:prSet/>
      <dgm:spPr/>
      <dgm:t>
        <a:bodyPr/>
        <a:lstStyle/>
        <a:p>
          <a:endParaRPr lang="en-US"/>
        </a:p>
      </dgm:t>
    </dgm:pt>
    <dgm:pt modelId="{C4C8E704-9AD3-4EC9-81C5-749722AB8C2D}" type="sibTrans" cxnId="{E067EA70-EB67-4102-B28A-930B09324D0A}">
      <dgm:prSet/>
      <dgm:spPr/>
      <dgm:t>
        <a:bodyPr/>
        <a:lstStyle/>
        <a:p>
          <a:endParaRPr lang="en-US"/>
        </a:p>
      </dgm:t>
    </dgm:pt>
    <dgm:pt modelId="{AAA7527E-6EF5-47AC-BBBE-49036C4D6271}">
      <dgm:prSet phldrT="[Text]"/>
      <dgm:spPr/>
      <dgm:t>
        <a:bodyPr/>
        <a:lstStyle/>
        <a:p>
          <a:r>
            <a:rPr lang="en-US" dirty="0">
              <a:solidFill>
                <a:schemeClr val="accent1">
                  <a:lumMod val="75000"/>
                </a:schemeClr>
              </a:solidFill>
            </a:rPr>
            <a:t>Selecting Top Two Segments</a:t>
          </a:r>
        </a:p>
      </dgm:t>
    </dgm:pt>
    <dgm:pt modelId="{EA3E0561-30E0-42E7-B845-585AF5022518}" type="parTrans" cxnId="{77E0A416-695C-487C-90A7-2C3A6F38E49C}">
      <dgm:prSet/>
      <dgm:spPr/>
      <dgm:t>
        <a:bodyPr/>
        <a:lstStyle/>
        <a:p>
          <a:endParaRPr lang="en-US"/>
        </a:p>
      </dgm:t>
    </dgm:pt>
    <dgm:pt modelId="{1EA89930-FBE7-4469-83C3-087C07E1C423}" type="sibTrans" cxnId="{77E0A416-695C-487C-90A7-2C3A6F38E49C}">
      <dgm:prSet/>
      <dgm:spPr/>
      <dgm:t>
        <a:bodyPr/>
        <a:lstStyle/>
        <a:p>
          <a:endParaRPr lang="en-US"/>
        </a:p>
      </dgm:t>
    </dgm:pt>
    <dgm:pt modelId="{8703DE1C-BABA-41E0-ACD0-F82F0A29F510}">
      <dgm:prSet phldrT="[Text]"/>
      <dgm:spPr/>
      <dgm:t>
        <a:bodyPr/>
        <a:lstStyle/>
        <a:p>
          <a:r>
            <a:rPr lang="en-US" dirty="0">
              <a:solidFill>
                <a:schemeClr val="accent1">
                  <a:lumMod val="75000"/>
                </a:schemeClr>
              </a:solidFill>
            </a:rPr>
            <a:t>Smoothening  of Data</a:t>
          </a:r>
        </a:p>
      </dgm:t>
    </dgm:pt>
    <dgm:pt modelId="{8DB3DC54-A658-4A99-8D8C-2F2CFC72EE2E}" type="parTrans" cxnId="{780F4478-8819-436F-8696-39AB4AA836C7}">
      <dgm:prSet/>
      <dgm:spPr/>
      <dgm:t>
        <a:bodyPr/>
        <a:lstStyle/>
        <a:p>
          <a:endParaRPr lang="en-US"/>
        </a:p>
      </dgm:t>
    </dgm:pt>
    <dgm:pt modelId="{F6C22ACA-86AC-4BBC-ABE4-5C252BC89BEA}" type="sibTrans" cxnId="{780F4478-8819-436F-8696-39AB4AA836C7}">
      <dgm:prSet/>
      <dgm:spPr/>
      <dgm:t>
        <a:bodyPr/>
        <a:lstStyle/>
        <a:p>
          <a:endParaRPr lang="en-US"/>
        </a:p>
      </dgm:t>
    </dgm:pt>
    <dgm:pt modelId="{B770D515-9C4B-44BE-857A-630C67AA62D4}">
      <dgm:prSet phldrT="[Text]"/>
      <dgm:spPr/>
      <dgm:t>
        <a:bodyPr/>
        <a:lstStyle/>
        <a:p>
          <a:r>
            <a:rPr lang="en-US" dirty="0">
              <a:solidFill>
                <a:schemeClr val="accent1">
                  <a:lumMod val="50000"/>
                </a:schemeClr>
              </a:solidFill>
            </a:rPr>
            <a:t>Conversion to Time Series</a:t>
          </a:r>
        </a:p>
      </dgm:t>
    </dgm:pt>
    <dgm:pt modelId="{3F08F5E4-C066-4799-BD41-8B6D6D91E475}" type="parTrans" cxnId="{629F6B66-4990-4FA0-8919-9908D7CAD00F}">
      <dgm:prSet/>
      <dgm:spPr/>
      <dgm:t>
        <a:bodyPr/>
        <a:lstStyle/>
        <a:p>
          <a:endParaRPr lang="en-US"/>
        </a:p>
      </dgm:t>
    </dgm:pt>
    <dgm:pt modelId="{C286C92B-7A6C-44A6-B664-AF02ACBFC627}" type="sibTrans" cxnId="{629F6B66-4990-4FA0-8919-9908D7CAD00F}">
      <dgm:prSet/>
      <dgm:spPr/>
      <dgm:t>
        <a:bodyPr/>
        <a:lstStyle/>
        <a:p>
          <a:endParaRPr lang="en-US"/>
        </a:p>
      </dgm:t>
    </dgm:pt>
    <dgm:pt modelId="{FBBCD8AF-D337-462A-871F-C12E72F515BF}">
      <dgm:prSet phldrT="[Text]"/>
      <dgm:spPr/>
      <dgm:t>
        <a:bodyPr/>
        <a:lstStyle/>
        <a:p>
          <a:r>
            <a:rPr lang="en-US" dirty="0">
              <a:solidFill>
                <a:schemeClr val="accent2">
                  <a:lumMod val="75000"/>
                </a:schemeClr>
              </a:solidFill>
            </a:rPr>
            <a:t>Segregating Test and Train Data</a:t>
          </a:r>
        </a:p>
      </dgm:t>
    </dgm:pt>
    <dgm:pt modelId="{99857A98-59B7-4355-8B17-8D5F5173289E}" type="parTrans" cxnId="{E14639CC-90E8-4DD2-8311-8F2DA7CD5CA3}">
      <dgm:prSet/>
      <dgm:spPr/>
      <dgm:t>
        <a:bodyPr/>
        <a:lstStyle/>
        <a:p>
          <a:endParaRPr lang="en-US"/>
        </a:p>
      </dgm:t>
    </dgm:pt>
    <dgm:pt modelId="{87A49490-E45A-4314-B007-1896CC658622}" type="sibTrans" cxnId="{E14639CC-90E8-4DD2-8311-8F2DA7CD5CA3}">
      <dgm:prSet/>
      <dgm:spPr/>
      <dgm:t>
        <a:bodyPr/>
        <a:lstStyle/>
        <a:p>
          <a:endParaRPr lang="en-US"/>
        </a:p>
      </dgm:t>
    </dgm:pt>
    <dgm:pt modelId="{6A5A6DA9-5D32-409F-BB8A-ED842F199F03}">
      <dgm:prSet phldrT="[Text]"/>
      <dgm:spPr/>
      <dgm:t>
        <a:bodyPr/>
        <a:lstStyle/>
        <a:p>
          <a:r>
            <a:rPr lang="en-US" dirty="0">
              <a:solidFill>
                <a:schemeClr val="accent1">
                  <a:lumMod val="50000"/>
                </a:schemeClr>
              </a:solidFill>
            </a:rPr>
            <a:t>Model Evaluation </a:t>
          </a:r>
        </a:p>
      </dgm:t>
    </dgm:pt>
    <dgm:pt modelId="{B6DC5DF9-BF63-4C32-8466-86E0FC877D97}" type="parTrans" cxnId="{6860B027-2EB9-4E04-9426-885183ACA3C6}">
      <dgm:prSet/>
      <dgm:spPr/>
      <dgm:t>
        <a:bodyPr/>
        <a:lstStyle/>
        <a:p>
          <a:endParaRPr lang="en-US"/>
        </a:p>
      </dgm:t>
    </dgm:pt>
    <dgm:pt modelId="{75CAE417-225F-4C34-BDD7-FA52C65CF951}" type="sibTrans" cxnId="{6860B027-2EB9-4E04-9426-885183ACA3C6}">
      <dgm:prSet/>
      <dgm:spPr/>
      <dgm:t>
        <a:bodyPr/>
        <a:lstStyle/>
        <a:p>
          <a:endParaRPr lang="en-US"/>
        </a:p>
      </dgm:t>
    </dgm:pt>
    <dgm:pt modelId="{601DBE65-451D-4895-828B-79365D34802F}">
      <dgm:prSet phldrT="[Text]"/>
      <dgm:spPr/>
      <dgm:t>
        <a:bodyPr/>
        <a:lstStyle/>
        <a:p>
          <a:r>
            <a:rPr lang="en-US" dirty="0"/>
            <a:t> </a:t>
          </a:r>
          <a:r>
            <a:rPr lang="en-US" dirty="0">
              <a:solidFill>
                <a:schemeClr val="accent1">
                  <a:lumMod val="50000"/>
                </a:schemeClr>
              </a:solidFill>
            </a:rPr>
            <a:t>Model Designing</a:t>
          </a:r>
        </a:p>
      </dgm:t>
    </dgm:pt>
    <dgm:pt modelId="{B3C95162-5031-4082-8840-DAA0C535C281}" type="sibTrans" cxnId="{C68FE96F-232A-47E6-A27D-1C8340FC6EE6}">
      <dgm:prSet/>
      <dgm:spPr/>
      <dgm:t>
        <a:bodyPr/>
        <a:lstStyle/>
        <a:p>
          <a:endParaRPr lang="en-US"/>
        </a:p>
      </dgm:t>
    </dgm:pt>
    <dgm:pt modelId="{074CF1A7-91BD-4FF1-8C83-93DC282465D2}" type="parTrans" cxnId="{C68FE96F-232A-47E6-A27D-1C8340FC6EE6}">
      <dgm:prSet/>
      <dgm:spPr/>
      <dgm:t>
        <a:bodyPr/>
        <a:lstStyle/>
        <a:p>
          <a:endParaRPr lang="en-US"/>
        </a:p>
      </dgm:t>
    </dgm:pt>
    <dgm:pt modelId="{1D14C1DB-40BF-4ED6-BA9D-95EAF320EC93}" type="pres">
      <dgm:prSet presAssocID="{3D6C9CB1-2CDB-426E-8D8A-21F836B32660}" presName="Name0" presStyleCnt="0">
        <dgm:presLayoutVars>
          <dgm:dir/>
          <dgm:resizeHandles/>
        </dgm:presLayoutVars>
      </dgm:prSet>
      <dgm:spPr/>
      <dgm:t>
        <a:bodyPr/>
        <a:lstStyle/>
        <a:p>
          <a:endParaRPr lang="en-US"/>
        </a:p>
      </dgm:t>
    </dgm:pt>
    <dgm:pt modelId="{5DD0C802-6429-4A15-BC16-331F36B47BA7}" type="pres">
      <dgm:prSet presAssocID="{32FB37DE-C0C5-422E-9294-727460550B58}" presName="compNode" presStyleCnt="0"/>
      <dgm:spPr/>
    </dgm:pt>
    <dgm:pt modelId="{8E6ACD4B-C45E-4F61-8C52-4B5618A49194}" type="pres">
      <dgm:prSet presAssocID="{32FB37DE-C0C5-422E-9294-727460550B58}" presName="dummyConnPt" presStyleCnt="0"/>
      <dgm:spPr/>
    </dgm:pt>
    <dgm:pt modelId="{A0DA71F1-8435-4CD5-A52E-93774D5E005E}" type="pres">
      <dgm:prSet presAssocID="{32FB37DE-C0C5-422E-9294-727460550B58}" presName="node" presStyleLbl="node1" presStyleIdx="0" presStyleCnt="9">
        <dgm:presLayoutVars>
          <dgm:bulletEnabled val="1"/>
        </dgm:presLayoutVars>
      </dgm:prSet>
      <dgm:spPr/>
      <dgm:t>
        <a:bodyPr/>
        <a:lstStyle/>
        <a:p>
          <a:endParaRPr lang="en-US"/>
        </a:p>
      </dgm:t>
    </dgm:pt>
    <dgm:pt modelId="{7CDC9A23-89B6-497A-B679-74D16314F0C8}" type="pres">
      <dgm:prSet presAssocID="{191FB519-A67D-4C04-B571-24245A8C7821}" presName="sibTrans" presStyleLbl="bgSibTrans2D1" presStyleIdx="0" presStyleCnt="8"/>
      <dgm:spPr/>
      <dgm:t>
        <a:bodyPr/>
        <a:lstStyle/>
        <a:p>
          <a:endParaRPr lang="en-US"/>
        </a:p>
      </dgm:t>
    </dgm:pt>
    <dgm:pt modelId="{086BCE20-87DE-40C4-A838-1A1B4AD955BE}" type="pres">
      <dgm:prSet presAssocID="{E0486FCA-8E4B-4544-8F1D-2C459B18CE36}" presName="compNode" presStyleCnt="0"/>
      <dgm:spPr/>
    </dgm:pt>
    <dgm:pt modelId="{30F80C6A-9BD5-4676-AD85-43C45F184EC2}" type="pres">
      <dgm:prSet presAssocID="{E0486FCA-8E4B-4544-8F1D-2C459B18CE36}" presName="dummyConnPt" presStyleCnt="0"/>
      <dgm:spPr/>
    </dgm:pt>
    <dgm:pt modelId="{386560C5-4036-4E3B-B984-5D05FABFB58F}" type="pres">
      <dgm:prSet presAssocID="{E0486FCA-8E4B-4544-8F1D-2C459B18CE36}" presName="node" presStyleLbl="node1" presStyleIdx="1" presStyleCnt="9" custLinFactNeighborX="-1474" custLinFactNeighborY="1842">
        <dgm:presLayoutVars>
          <dgm:bulletEnabled val="1"/>
        </dgm:presLayoutVars>
      </dgm:prSet>
      <dgm:spPr/>
      <dgm:t>
        <a:bodyPr/>
        <a:lstStyle/>
        <a:p>
          <a:endParaRPr lang="en-US"/>
        </a:p>
      </dgm:t>
    </dgm:pt>
    <dgm:pt modelId="{06A7C572-B0EB-4377-B634-B95EFBAE8947}" type="pres">
      <dgm:prSet presAssocID="{30A0D4F3-60E5-4CB5-8708-C384EF81169B}" presName="sibTrans" presStyleLbl="bgSibTrans2D1" presStyleIdx="1" presStyleCnt="8"/>
      <dgm:spPr/>
      <dgm:t>
        <a:bodyPr/>
        <a:lstStyle/>
        <a:p>
          <a:endParaRPr lang="en-US"/>
        </a:p>
      </dgm:t>
    </dgm:pt>
    <dgm:pt modelId="{B44398CE-E972-4D51-BB1F-1D36E75046D0}" type="pres">
      <dgm:prSet presAssocID="{29CEFBDA-4BAC-47CC-8469-9D439C57658D}" presName="compNode" presStyleCnt="0"/>
      <dgm:spPr/>
    </dgm:pt>
    <dgm:pt modelId="{FF8AA3F5-B0C8-4FE7-B8CA-7165F314BD7E}" type="pres">
      <dgm:prSet presAssocID="{29CEFBDA-4BAC-47CC-8469-9D439C57658D}" presName="dummyConnPt" presStyleCnt="0"/>
      <dgm:spPr/>
    </dgm:pt>
    <dgm:pt modelId="{8B161DC9-A479-4ABD-B09B-28E2C564C53A}" type="pres">
      <dgm:prSet presAssocID="{29CEFBDA-4BAC-47CC-8469-9D439C57658D}" presName="node" presStyleLbl="node1" presStyleIdx="2" presStyleCnt="9" custLinFactNeighborX="737" custLinFactNeighborY="2456">
        <dgm:presLayoutVars>
          <dgm:bulletEnabled val="1"/>
        </dgm:presLayoutVars>
      </dgm:prSet>
      <dgm:spPr/>
      <dgm:t>
        <a:bodyPr/>
        <a:lstStyle/>
        <a:p>
          <a:endParaRPr lang="en-US"/>
        </a:p>
      </dgm:t>
    </dgm:pt>
    <dgm:pt modelId="{9635A6A4-BF37-4821-B9D2-B402E5C1D54E}" type="pres">
      <dgm:prSet presAssocID="{C4C8E704-9AD3-4EC9-81C5-749722AB8C2D}" presName="sibTrans" presStyleLbl="bgSibTrans2D1" presStyleIdx="2" presStyleCnt="8"/>
      <dgm:spPr/>
      <dgm:t>
        <a:bodyPr/>
        <a:lstStyle/>
        <a:p>
          <a:endParaRPr lang="en-US"/>
        </a:p>
      </dgm:t>
    </dgm:pt>
    <dgm:pt modelId="{C79240A7-A88B-437B-835A-385E0A03BE6E}" type="pres">
      <dgm:prSet presAssocID="{AAA7527E-6EF5-47AC-BBBE-49036C4D6271}" presName="compNode" presStyleCnt="0"/>
      <dgm:spPr/>
    </dgm:pt>
    <dgm:pt modelId="{36D1C425-955F-4AC3-8AB2-824EE1FA74D9}" type="pres">
      <dgm:prSet presAssocID="{AAA7527E-6EF5-47AC-BBBE-49036C4D6271}" presName="dummyConnPt" presStyleCnt="0"/>
      <dgm:spPr/>
    </dgm:pt>
    <dgm:pt modelId="{14B64041-2FAC-4A3D-AD5A-0D90E3D76A76}" type="pres">
      <dgm:prSet presAssocID="{AAA7527E-6EF5-47AC-BBBE-49036C4D6271}" presName="node" presStyleLbl="node1" presStyleIdx="3" presStyleCnt="9" custLinFactNeighborX="812" custLinFactNeighborY="677">
        <dgm:presLayoutVars>
          <dgm:bulletEnabled val="1"/>
        </dgm:presLayoutVars>
      </dgm:prSet>
      <dgm:spPr/>
      <dgm:t>
        <a:bodyPr/>
        <a:lstStyle/>
        <a:p>
          <a:endParaRPr lang="en-US"/>
        </a:p>
      </dgm:t>
    </dgm:pt>
    <dgm:pt modelId="{5D69F51F-BEA8-4183-B35E-D0B203265C37}" type="pres">
      <dgm:prSet presAssocID="{1EA89930-FBE7-4469-83C3-087C07E1C423}" presName="sibTrans" presStyleLbl="bgSibTrans2D1" presStyleIdx="3" presStyleCnt="8"/>
      <dgm:spPr/>
      <dgm:t>
        <a:bodyPr/>
        <a:lstStyle/>
        <a:p>
          <a:endParaRPr lang="en-US"/>
        </a:p>
      </dgm:t>
    </dgm:pt>
    <dgm:pt modelId="{AD3BF322-CD6D-4B09-B763-07715EC49D14}" type="pres">
      <dgm:prSet presAssocID="{8703DE1C-BABA-41E0-ACD0-F82F0A29F510}" presName="compNode" presStyleCnt="0"/>
      <dgm:spPr/>
    </dgm:pt>
    <dgm:pt modelId="{C733BA3C-6859-4C11-9BB0-B3E551F8A50A}" type="pres">
      <dgm:prSet presAssocID="{8703DE1C-BABA-41E0-ACD0-F82F0A29F510}" presName="dummyConnPt" presStyleCnt="0"/>
      <dgm:spPr/>
    </dgm:pt>
    <dgm:pt modelId="{A5461BBE-DF23-4E64-BA08-A6D6DE0499D5}" type="pres">
      <dgm:prSet presAssocID="{8703DE1C-BABA-41E0-ACD0-F82F0A29F510}" presName="node" presStyleLbl="node1" presStyleIdx="4" presStyleCnt="9">
        <dgm:presLayoutVars>
          <dgm:bulletEnabled val="1"/>
        </dgm:presLayoutVars>
      </dgm:prSet>
      <dgm:spPr/>
      <dgm:t>
        <a:bodyPr/>
        <a:lstStyle/>
        <a:p>
          <a:endParaRPr lang="en-US"/>
        </a:p>
      </dgm:t>
    </dgm:pt>
    <dgm:pt modelId="{98378D7F-8BDA-4B56-9EFE-02C24424282B}" type="pres">
      <dgm:prSet presAssocID="{F6C22ACA-86AC-4BBC-ABE4-5C252BC89BEA}" presName="sibTrans" presStyleLbl="bgSibTrans2D1" presStyleIdx="4" presStyleCnt="8"/>
      <dgm:spPr/>
      <dgm:t>
        <a:bodyPr/>
        <a:lstStyle/>
        <a:p>
          <a:endParaRPr lang="en-US"/>
        </a:p>
      </dgm:t>
    </dgm:pt>
    <dgm:pt modelId="{63470B2D-1144-4067-A61A-BCD752F0307C}" type="pres">
      <dgm:prSet presAssocID="{B770D515-9C4B-44BE-857A-630C67AA62D4}" presName="compNode" presStyleCnt="0"/>
      <dgm:spPr/>
    </dgm:pt>
    <dgm:pt modelId="{9CF33743-A7D8-4305-A6D3-CFA32C2FF737}" type="pres">
      <dgm:prSet presAssocID="{B770D515-9C4B-44BE-857A-630C67AA62D4}" presName="dummyConnPt" presStyleCnt="0"/>
      <dgm:spPr/>
    </dgm:pt>
    <dgm:pt modelId="{A9C7A728-43CA-4702-9039-704BFA6F09DF}" type="pres">
      <dgm:prSet presAssocID="{B770D515-9C4B-44BE-857A-630C67AA62D4}" presName="node" presStyleLbl="node1" presStyleIdx="5" presStyleCnt="9" custLinFactNeighborX="-406" custLinFactNeighborY="3385">
        <dgm:presLayoutVars>
          <dgm:bulletEnabled val="1"/>
        </dgm:presLayoutVars>
      </dgm:prSet>
      <dgm:spPr/>
      <dgm:t>
        <a:bodyPr/>
        <a:lstStyle/>
        <a:p>
          <a:endParaRPr lang="en-US"/>
        </a:p>
      </dgm:t>
    </dgm:pt>
    <dgm:pt modelId="{7A2F1C40-A3EE-4F10-87AF-7ADCBE406925}" type="pres">
      <dgm:prSet presAssocID="{C286C92B-7A6C-44A6-B664-AF02ACBFC627}" presName="sibTrans" presStyleLbl="bgSibTrans2D1" presStyleIdx="5" presStyleCnt="8"/>
      <dgm:spPr/>
      <dgm:t>
        <a:bodyPr/>
        <a:lstStyle/>
        <a:p>
          <a:endParaRPr lang="en-US"/>
        </a:p>
      </dgm:t>
    </dgm:pt>
    <dgm:pt modelId="{4DB81390-B846-4436-8639-29574B2F7F66}" type="pres">
      <dgm:prSet presAssocID="{FBBCD8AF-D337-462A-871F-C12E72F515BF}" presName="compNode" presStyleCnt="0"/>
      <dgm:spPr/>
    </dgm:pt>
    <dgm:pt modelId="{64D8E4A7-8075-4E2E-A554-8354B3F065B1}" type="pres">
      <dgm:prSet presAssocID="{FBBCD8AF-D337-462A-871F-C12E72F515BF}" presName="dummyConnPt" presStyleCnt="0"/>
      <dgm:spPr/>
    </dgm:pt>
    <dgm:pt modelId="{717C94CC-3583-4AF3-AB93-A2E02C7450D7}" type="pres">
      <dgm:prSet presAssocID="{FBBCD8AF-D337-462A-871F-C12E72F515BF}" presName="node" presStyleLbl="node1" presStyleIdx="6" presStyleCnt="9">
        <dgm:presLayoutVars>
          <dgm:bulletEnabled val="1"/>
        </dgm:presLayoutVars>
      </dgm:prSet>
      <dgm:spPr/>
      <dgm:t>
        <a:bodyPr/>
        <a:lstStyle/>
        <a:p>
          <a:endParaRPr lang="en-US"/>
        </a:p>
      </dgm:t>
    </dgm:pt>
    <dgm:pt modelId="{71B003D5-9192-4712-B5AD-2A4C77BD41EF}" type="pres">
      <dgm:prSet presAssocID="{87A49490-E45A-4314-B007-1896CC658622}" presName="sibTrans" presStyleLbl="bgSibTrans2D1" presStyleIdx="6" presStyleCnt="8"/>
      <dgm:spPr/>
      <dgm:t>
        <a:bodyPr/>
        <a:lstStyle/>
        <a:p>
          <a:endParaRPr lang="en-US"/>
        </a:p>
      </dgm:t>
    </dgm:pt>
    <dgm:pt modelId="{AE4DC6FD-EBCC-44EE-AB1B-87D7C436C70B}" type="pres">
      <dgm:prSet presAssocID="{601DBE65-451D-4895-828B-79365D34802F}" presName="compNode" presStyleCnt="0"/>
      <dgm:spPr/>
    </dgm:pt>
    <dgm:pt modelId="{D16F2BB8-250B-4D84-BF1A-07D086B34A11}" type="pres">
      <dgm:prSet presAssocID="{601DBE65-451D-4895-828B-79365D34802F}" presName="dummyConnPt" presStyleCnt="0"/>
      <dgm:spPr/>
    </dgm:pt>
    <dgm:pt modelId="{C09D6C85-2C46-4EA6-9A08-578852B3DF9A}" type="pres">
      <dgm:prSet presAssocID="{601DBE65-451D-4895-828B-79365D34802F}" presName="node" presStyleLbl="node1" presStyleIdx="7" presStyleCnt="9">
        <dgm:presLayoutVars>
          <dgm:bulletEnabled val="1"/>
        </dgm:presLayoutVars>
      </dgm:prSet>
      <dgm:spPr/>
      <dgm:t>
        <a:bodyPr/>
        <a:lstStyle/>
        <a:p>
          <a:endParaRPr lang="en-US"/>
        </a:p>
      </dgm:t>
    </dgm:pt>
    <dgm:pt modelId="{86A7F7A9-56B2-4D9B-8A9A-04FE459B76B2}" type="pres">
      <dgm:prSet presAssocID="{B3C95162-5031-4082-8840-DAA0C535C281}" presName="sibTrans" presStyleLbl="bgSibTrans2D1" presStyleIdx="7" presStyleCnt="8"/>
      <dgm:spPr/>
      <dgm:t>
        <a:bodyPr/>
        <a:lstStyle/>
        <a:p>
          <a:endParaRPr lang="en-US"/>
        </a:p>
      </dgm:t>
    </dgm:pt>
    <dgm:pt modelId="{AE9D957B-8733-437B-8CF2-ADECD91A21BE}" type="pres">
      <dgm:prSet presAssocID="{6A5A6DA9-5D32-409F-BB8A-ED842F199F03}" presName="compNode" presStyleCnt="0"/>
      <dgm:spPr/>
    </dgm:pt>
    <dgm:pt modelId="{E0772A06-0A52-4905-B36D-EDABCE860558}" type="pres">
      <dgm:prSet presAssocID="{6A5A6DA9-5D32-409F-BB8A-ED842F199F03}" presName="dummyConnPt" presStyleCnt="0"/>
      <dgm:spPr/>
    </dgm:pt>
    <dgm:pt modelId="{8E9E18F0-9C6C-4A72-90C6-D6545019EBBF}" type="pres">
      <dgm:prSet presAssocID="{6A5A6DA9-5D32-409F-BB8A-ED842F199F03}" presName="node" presStyleLbl="node1" presStyleIdx="8" presStyleCnt="9">
        <dgm:presLayoutVars>
          <dgm:bulletEnabled val="1"/>
        </dgm:presLayoutVars>
      </dgm:prSet>
      <dgm:spPr/>
      <dgm:t>
        <a:bodyPr/>
        <a:lstStyle/>
        <a:p>
          <a:endParaRPr lang="en-US"/>
        </a:p>
      </dgm:t>
    </dgm:pt>
  </dgm:ptLst>
  <dgm:cxnLst>
    <dgm:cxn modelId="{151B811B-4FA0-40B7-9A02-91EF8525F616}" type="presOf" srcId="{3D6C9CB1-2CDB-426E-8D8A-21F836B32660}" destId="{1D14C1DB-40BF-4ED6-BA9D-95EAF320EC93}" srcOrd="0" destOrd="0" presId="urn:microsoft.com/office/officeart/2005/8/layout/bProcess4"/>
    <dgm:cxn modelId="{F9C8CCFC-7D8B-485C-92CF-78D4DB0FDC40}" srcId="{3D6C9CB1-2CDB-426E-8D8A-21F836B32660}" destId="{E0486FCA-8E4B-4544-8F1D-2C459B18CE36}" srcOrd="1" destOrd="0" parTransId="{C27C35F9-EF3F-4730-B29C-410491433B57}" sibTransId="{30A0D4F3-60E5-4CB5-8708-C384EF81169B}"/>
    <dgm:cxn modelId="{BBBDD47A-5E9F-4D39-8C9B-28C1EEEF1C26}" type="presOf" srcId="{C4C8E704-9AD3-4EC9-81C5-749722AB8C2D}" destId="{9635A6A4-BF37-4821-B9D2-B402E5C1D54E}" srcOrd="0" destOrd="0" presId="urn:microsoft.com/office/officeart/2005/8/layout/bProcess4"/>
    <dgm:cxn modelId="{6860B027-2EB9-4E04-9426-885183ACA3C6}" srcId="{3D6C9CB1-2CDB-426E-8D8A-21F836B32660}" destId="{6A5A6DA9-5D32-409F-BB8A-ED842F199F03}" srcOrd="8" destOrd="0" parTransId="{B6DC5DF9-BF63-4C32-8466-86E0FC877D97}" sibTransId="{75CAE417-225F-4C34-BDD7-FA52C65CF951}"/>
    <dgm:cxn modelId="{780F4478-8819-436F-8696-39AB4AA836C7}" srcId="{3D6C9CB1-2CDB-426E-8D8A-21F836B32660}" destId="{8703DE1C-BABA-41E0-ACD0-F82F0A29F510}" srcOrd="4" destOrd="0" parTransId="{8DB3DC54-A658-4A99-8D8C-2F2CFC72EE2E}" sibTransId="{F6C22ACA-86AC-4BBC-ABE4-5C252BC89BEA}"/>
    <dgm:cxn modelId="{F473B3E2-90D6-492B-8C38-A88878C1DC35}" type="presOf" srcId="{601DBE65-451D-4895-828B-79365D34802F}" destId="{C09D6C85-2C46-4EA6-9A08-578852B3DF9A}" srcOrd="0" destOrd="0" presId="urn:microsoft.com/office/officeart/2005/8/layout/bProcess4"/>
    <dgm:cxn modelId="{F1796711-E1B5-43DF-9139-BF6BE5A87354}" type="presOf" srcId="{F6C22ACA-86AC-4BBC-ABE4-5C252BC89BEA}" destId="{98378D7F-8BDA-4B56-9EFE-02C24424282B}" srcOrd="0" destOrd="0" presId="urn:microsoft.com/office/officeart/2005/8/layout/bProcess4"/>
    <dgm:cxn modelId="{629F6B66-4990-4FA0-8919-9908D7CAD00F}" srcId="{3D6C9CB1-2CDB-426E-8D8A-21F836B32660}" destId="{B770D515-9C4B-44BE-857A-630C67AA62D4}" srcOrd="5" destOrd="0" parTransId="{3F08F5E4-C066-4799-BD41-8B6D6D91E475}" sibTransId="{C286C92B-7A6C-44A6-B664-AF02ACBFC627}"/>
    <dgm:cxn modelId="{77E0A416-695C-487C-90A7-2C3A6F38E49C}" srcId="{3D6C9CB1-2CDB-426E-8D8A-21F836B32660}" destId="{AAA7527E-6EF5-47AC-BBBE-49036C4D6271}" srcOrd="3" destOrd="0" parTransId="{EA3E0561-30E0-42E7-B845-585AF5022518}" sibTransId="{1EA89930-FBE7-4469-83C3-087C07E1C423}"/>
    <dgm:cxn modelId="{A2883ACA-A553-4AE1-BBC8-D7D6E4F285DA}" type="presOf" srcId="{6A5A6DA9-5D32-409F-BB8A-ED842F199F03}" destId="{8E9E18F0-9C6C-4A72-90C6-D6545019EBBF}" srcOrd="0" destOrd="0" presId="urn:microsoft.com/office/officeart/2005/8/layout/bProcess4"/>
    <dgm:cxn modelId="{244A4A86-C660-4F55-B779-7CA530FDFDCA}" type="presOf" srcId="{1EA89930-FBE7-4469-83C3-087C07E1C423}" destId="{5D69F51F-BEA8-4183-B35E-D0B203265C37}" srcOrd="0" destOrd="0" presId="urn:microsoft.com/office/officeart/2005/8/layout/bProcess4"/>
    <dgm:cxn modelId="{6F99547F-C53A-4E24-ABA6-DF8248B1EDC5}" srcId="{3D6C9CB1-2CDB-426E-8D8A-21F836B32660}" destId="{32FB37DE-C0C5-422E-9294-727460550B58}" srcOrd="0" destOrd="0" parTransId="{1891034E-B71F-4DE1-A888-02E92FDD0434}" sibTransId="{191FB519-A67D-4C04-B571-24245A8C7821}"/>
    <dgm:cxn modelId="{E14639CC-90E8-4DD2-8311-8F2DA7CD5CA3}" srcId="{3D6C9CB1-2CDB-426E-8D8A-21F836B32660}" destId="{FBBCD8AF-D337-462A-871F-C12E72F515BF}" srcOrd="6" destOrd="0" parTransId="{99857A98-59B7-4355-8B17-8D5F5173289E}" sibTransId="{87A49490-E45A-4314-B007-1896CC658622}"/>
    <dgm:cxn modelId="{3F06F825-460F-49B8-AD66-E94F5633C027}" type="presOf" srcId="{E0486FCA-8E4B-4544-8F1D-2C459B18CE36}" destId="{386560C5-4036-4E3B-B984-5D05FABFB58F}" srcOrd="0" destOrd="0" presId="urn:microsoft.com/office/officeart/2005/8/layout/bProcess4"/>
    <dgm:cxn modelId="{AC040A60-3C75-437B-96ED-5A59718AE1F4}" type="presOf" srcId="{87A49490-E45A-4314-B007-1896CC658622}" destId="{71B003D5-9192-4712-B5AD-2A4C77BD41EF}" srcOrd="0" destOrd="0" presId="urn:microsoft.com/office/officeart/2005/8/layout/bProcess4"/>
    <dgm:cxn modelId="{C32C0C06-CCC5-4455-996F-914121729CEA}" type="presOf" srcId="{30A0D4F3-60E5-4CB5-8708-C384EF81169B}" destId="{06A7C572-B0EB-4377-B634-B95EFBAE8947}" srcOrd="0" destOrd="0" presId="urn:microsoft.com/office/officeart/2005/8/layout/bProcess4"/>
    <dgm:cxn modelId="{1D945ADA-C30C-40C0-98E9-0E32B8CD0F1E}" type="presOf" srcId="{B3C95162-5031-4082-8840-DAA0C535C281}" destId="{86A7F7A9-56B2-4D9B-8A9A-04FE459B76B2}" srcOrd="0" destOrd="0" presId="urn:microsoft.com/office/officeart/2005/8/layout/bProcess4"/>
    <dgm:cxn modelId="{27C5E1AB-48C9-4073-864B-AFE6F10D5C37}" type="presOf" srcId="{191FB519-A67D-4C04-B571-24245A8C7821}" destId="{7CDC9A23-89B6-497A-B679-74D16314F0C8}" srcOrd="0" destOrd="0" presId="urn:microsoft.com/office/officeart/2005/8/layout/bProcess4"/>
    <dgm:cxn modelId="{9A670C1D-7976-406D-BF8C-8D1F250832A6}" type="presOf" srcId="{29CEFBDA-4BAC-47CC-8469-9D439C57658D}" destId="{8B161DC9-A479-4ABD-B09B-28E2C564C53A}" srcOrd="0" destOrd="0" presId="urn:microsoft.com/office/officeart/2005/8/layout/bProcess4"/>
    <dgm:cxn modelId="{E067EA70-EB67-4102-B28A-930B09324D0A}" srcId="{3D6C9CB1-2CDB-426E-8D8A-21F836B32660}" destId="{29CEFBDA-4BAC-47CC-8469-9D439C57658D}" srcOrd="2" destOrd="0" parTransId="{232B0887-D997-42CA-B4EC-58DEC375B7EB}" sibTransId="{C4C8E704-9AD3-4EC9-81C5-749722AB8C2D}"/>
    <dgm:cxn modelId="{CA830BFE-F4C8-4855-A8F7-DE3C03138057}" type="presOf" srcId="{B770D515-9C4B-44BE-857A-630C67AA62D4}" destId="{A9C7A728-43CA-4702-9039-704BFA6F09DF}" srcOrd="0" destOrd="0" presId="urn:microsoft.com/office/officeart/2005/8/layout/bProcess4"/>
    <dgm:cxn modelId="{E28FC8AD-F089-4147-A972-2377AF5AB596}" type="presOf" srcId="{AAA7527E-6EF5-47AC-BBBE-49036C4D6271}" destId="{14B64041-2FAC-4A3D-AD5A-0D90E3D76A76}" srcOrd="0" destOrd="0" presId="urn:microsoft.com/office/officeart/2005/8/layout/bProcess4"/>
    <dgm:cxn modelId="{78894EB0-E6AD-4D65-BF93-17DFCB35FA7A}" type="presOf" srcId="{FBBCD8AF-D337-462A-871F-C12E72F515BF}" destId="{717C94CC-3583-4AF3-AB93-A2E02C7450D7}" srcOrd="0" destOrd="0" presId="urn:microsoft.com/office/officeart/2005/8/layout/bProcess4"/>
    <dgm:cxn modelId="{C68FE96F-232A-47E6-A27D-1C8340FC6EE6}" srcId="{3D6C9CB1-2CDB-426E-8D8A-21F836B32660}" destId="{601DBE65-451D-4895-828B-79365D34802F}" srcOrd="7" destOrd="0" parTransId="{074CF1A7-91BD-4FF1-8C83-93DC282465D2}" sibTransId="{B3C95162-5031-4082-8840-DAA0C535C281}"/>
    <dgm:cxn modelId="{C3A2E501-E6E8-4B3D-B7B7-6F7166E924B5}" type="presOf" srcId="{C286C92B-7A6C-44A6-B664-AF02ACBFC627}" destId="{7A2F1C40-A3EE-4F10-87AF-7ADCBE406925}" srcOrd="0" destOrd="0" presId="urn:microsoft.com/office/officeart/2005/8/layout/bProcess4"/>
    <dgm:cxn modelId="{6525034F-98FF-4646-B898-FEFCD999B6A8}" type="presOf" srcId="{32FB37DE-C0C5-422E-9294-727460550B58}" destId="{A0DA71F1-8435-4CD5-A52E-93774D5E005E}" srcOrd="0" destOrd="0" presId="urn:microsoft.com/office/officeart/2005/8/layout/bProcess4"/>
    <dgm:cxn modelId="{D74B87E2-0A5F-4AF4-B366-6F38FDA8F53A}" type="presOf" srcId="{8703DE1C-BABA-41E0-ACD0-F82F0A29F510}" destId="{A5461BBE-DF23-4E64-BA08-A6D6DE0499D5}" srcOrd="0" destOrd="0" presId="urn:microsoft.com/office/officeart/2005/8/layout/bProcess4"/>
    <dgm:cxn modelId="{4F782330-50D5-414F-B2D4-C25DA35312CC}" type="presParOf" srcId="{1D14C1DB-40BF-4ED6-BA9D-95EAF320EC93}" destId="{5DD0C802-6429-4A15-BC16-331F36B47BA7}" srcOrd="0" destOrd="0" presId="urn:microsoft.com/office/officeart/2005/8/layout/bProcess4"/>
    <dgm:cxn modelId="{E050DCE0-CBE5-430D-A637-F58D90005245}" type="presParOf" srcId="{5DD0C802-6429-4A15-BC16-331F36B47BA7}" destId="{8E6ACD4B-C45E-4F61-8C52-4B5618A49194}" srcOrd="0" destOrd="0" presId="urn:microsoft.com/office/officeart/2005/8/layout/bProcess4"/>
    <dgm:cxn modelId="{8E13AA05-B6E2-440F-BF56-002355FB3F8D}" type="presParOf" srcId="{5DD0C802-6429-4A15-BC16-331F36B47BA7}" destId="{A0DA71F1-8435-4CD5-A52E-93774D5E005E}" srcOrd="1" destOrd="0" presId="urn:microsoft.com/office/officeart/2005/8/layout/bProcess4"/>
    <dgm:cxn modelId="{BA561878-9B8C-4BA7-A693-1456191586EE}" type="presParOf" srcId="{1D14C1DB-40BF-4ED6-BA9D-95EAF320EC93}" destId="{7CDC9A23-89B6-497A-B679-74D16314F0C8}" srcOrd="1" destOrd="0" presId="urn:microsoft.com/office/officeart/2005/8/layout/bProcess4"/>
    <dgm:cxn modelId="{E8F095A9-D68C-488C-B1C1-22E9C9FA487A}" type="presParOf" srcId="{1D14C1DB-40BF-4ED6-BA9D-95EAF320EC93}" destId="{086BCE20-87DE-40C4-A838-1A1B4AD955BE}" srcOrd="2" destOrd="0" presId="urn:microsoft.com/office/officeart/2005/8/layout/bProcess4"/>
    <dgm:cxn modelId="{6308880D-5BE2-45CB-AA48-65EB0AA70BC6}" type="presParOf" srcId="{086BCE20-87DE-40C4-A838-1A1B4AD955BE}" destId="{30F80C6A-9BD5-4676-AD85-43C45F184EC2}" srcOrd="0" destOrd="0" presId="urn:microsoft.com/office/officeart/2005/8/layout/bProcess4"/>
    <dgm:cxn modelId="{BF9A588A-AA75-4BC5-92FA-2ADE38724131}" type="presParOf" srcId="{086BCE20-87DE-40C4-A838-1A1B4AD955BE}" destId="{386560C5-4036-4E3B-B984-5D05FABFB58F}" srcOrd="1" destOrd="0" presId="urn:microsoft.com/office/officeart/2005/8/layout/bProcess4"/>
    <dgm:cxn modelId="{D03FE4BB-C08C-482D-BD36-1C03E1DC6AA5}" type="presParOf" srcId="{1D14C1DB-40BF-4ED6-BA9D-95EAF320EC93}" destId="{06A7C572-B0EB-4377-B634-B95EFBAE8947}" srcOrd="3" destOrd="0" presId="urn:microsoft.com/office/officeart/2005/8/layout/bProcess4"/>
    <dgm:cxn modelId="{BC3CEA3D-8BEA-48EC-8361-3EF1B71B2ED2}" type="presParOf" srcId="{1D14C1DB-40BF-4ED6-BA9D-95EAF320EC93}" destId="{B44398CE-E972-4D51-BB1F-1D36E75046D0}" srcOrd="4" destOrd="0" presId="urn:microsoft.com/office/officeart/2005/8/layout/bProcess4"/>
    <dgm:cxn modelId="{8D18B38D-92B0-4A9A-B058-963BE5C49590}" type="presParOf" srcId="{B44398CE-E972-4D51-BB1F-1D36E75046D0}" destId="{FF8AA3F5-B0C8-4FE7-B8CA-7165F314BD7E}" srcOrd="0" destOrd="0" presId="urn:microsoft.com/office/officeart/2005/8/layout/bProcess4"/>
    <dgm:cxn modelId="{0D111B58-3F2A-40B8-A1CA-7C4D1BAD5E72}" type="presParOf" srcId="{B44398CE-E972-4D51-BB1F-1D36E75046D0}" destId="{8B161DC9-A479-4ABD-B09B-28E2C564C53A}" srcOrd="1" destOrd="0" presId="urn:microsoft.com/office/officeart/2005/8/layout/bProcess4"/>
    <dgm:cxn modelId="{AEAB88E9-468E-4CEB-8FA9-4D22BF3CCCB6}" type="presParOf" srcId="{1D14C1DB-40BF-4ED6-BA9D-95EAF320EC93}" destId="{9635A6A4-BF37-4821-B9D2-B402E5C1D54E}" srcOrd="5" destOrd="0" presId="urn:microsoft.com/office/officeart/2005/8/layout/bProcess4"/>
    <dgm:cxn modelId="{DE9CAA16-958C-4837-A1F2-8989BA2A164C}" type="presParOf" srcId="{1D14C1DB-40BF-4ED6-BA9D-95EAF320EC93}" destId="{C79240A7-A88B-437B-835A-385E0A03BE6E}" srcOrd="6" destOrd="0" presId="urn:microsoft.com/office/officeart/2005/8/layout/bProcess4"/>
    <dgm:cxn modelId="{BCEB43B7-B509-436C-9C65-D392A4F87A45}" type="presParOf" srcId="{C79240A7-A88B-437B-835A-385E0A03BE6E}" destId="{36D1C425-955F-4AC3-8AB2-824EE1FA74D9}" srcOrd="0" destOrd="0" presId="urn:microsoft.com/office/officeart/2005/8/layout/bProcess4"/>
    <dgm:cxn modelId="{FCD34B3E-2B98-4E86-8550-42FCE0C64C9F}" type="presParOf" srcId="{C79240A7-A88B-437B-835A-385E0A03BE6E}" destId="{14B64041-2FAC-4A3D-AD5A-0D90E3D76A76}" srcOrd="1" destOrd="0" presId="urn:microsoft.com/office/officeart/2005/8/layout/bProcess4"/>
    <dgm:cxn modelId="{2EC9A15B-CF91-48F9-8B0C-02793272900D}" type="presParOf" srcId="{1D14C1DB-40BF-4ED6-BA9D-95EAF320EC93}" destId="{5D69F51F-BEA8-4183-B35E-D0B203265C37}" srcOrd="7" destOrd="0" presId="urn:microsoft.com/office/officeart/2005/8/layout/bProcess4"/>
    <dgm:cxn modelId="{00B39890-066D-4C56-B869-9D4D44B73741}" type="presParOf" srcId="{1D14C1DB-40BF-4ED6-BA9D-95EAF320EC93}" destId="{AD3BF322-CD6D-4B09-B763-07715EC49D14}" srcOrd="8" destOrd="0" presId="urn:microsoft.com/office/officeart/2005/8/layout/bProcess4"/>
    <dgm:cxn modelId="{994A84F2-12F3-410F-97D2-AEF6CF4F5B57}" type="presParOf" srcId="{AD3BF322-CD6D-4B09-B763-07715EC49D14}" destId="{C733BA3C-6859-4C11-9BB0-B3E551F8A50A}" srcOrd="0" destOrd="0" presId="urn:microsoft.com/office/officeart/2005/8/layout/bProcess4"/>
    <dgm:cxn modelId="{EE43169B-FE03-4817-852F-D5D3D9191899}" type="presParOf" srcId="{AD3BF322-CD6D-4B09-B763-07715EC49D14}" destId="{A5461BBE-DF23-4E64-BA08-A6D6DE0499D5}" srcOrd="1" destOrd="0" presId="urn:microsoft.com/office/officeart/2005/8/layout/bProcess4"/>
    <dgm:cxn modelId="{2649A759-6649-4827-B32E-F678050ECC3B}" type="presParOf" srcId="{1D14C1DB-40BF-4ED6-BA9D-95EAF320EC93}" destId="{98378D7F-8BDA-4B56-9EFE-02C24424282B}" srcOrd="9" destOrd="0" presId="urn:microsoft.com/office/officeart/2005/8/layout/bProcess4"/>
    <dgm:cxn modelId="{BEA06634-9E67-46A1-BEE1-208EDA5B632E}" type="presParOf" srcId="{1D14C1DB-40BF-4ED6-BA9D-95EAF320EC93}" destId="{63470B2D-1144-4067-A61A-BCD752F0307C}" srcOrd="10" destOrd="0" presId="urn:microsoft.com/office/officeart/2005/8/layout/bProcess4"/>
    <dgm:cxn modelId="{32AAB7F5-A6DA-43C2-8795-434BF976E744}" type="presParOf" srcId="{63470B2D-1144-4067-A61A-BCD752F0307C}" destId="{9CF33743-A7D8-4305-A6D3-CFA32C2FF737}" srcOrd="0" destOrd="0" presId="urn:microsoft.com/office/officeart/2005/8/layout/bProcess4"/>
    <dgm:cxn modelId="{CC3AFAED-0D63-4FCA-9E61-50FA73920954}" type="presParOf" srcId="{63470B2D-1144-4067-A61A-BCD752F0307C}" destId="{A9C7A728-43CA-4702-9039-704BFA6F09DF}" srcOrd="1" destOrd="0" presId="urn:microsoft.com/office/officeart/2005/8/layout/bProcess4"/>
    <dgm:cxn modelId="{6BC91DE9-F3D8-4733-9644-71EB63BA7519}" type="presParOf" srcId="{1D14C1DB-40BF-4ED6-BA9D-95EAF320EC93}" destId="{7A2F1C40-A3EE-4F10-87AF-7ADCBE406925}" srcOrd="11" destOrd="0" presId="urn:microsoft.com/office/officeart/2005/8/layout/bProcess4"/>
    <dgm:cxn modelId="{FECD47AB-378B-4A9C-9C8F-B53D3769237E}" type="presParOf" srcId="{1D14C1DB-40BF-4ED6-BA9D-95EAF320EC93}" destId="{4DB81390-B846-4436-8639-29574B2F7F66}" srcOrd="12" destOrd="0" presId="urn:microsoft.com/office/officeart/2005/8/layout/bProcess4"/>
    <dgm:cxn modelId="{EC7DD3AB-3D20-4212-BF11-08EB0706F068}" type="presParOf" srcId="{4DB81390-B846-4436-8639-29574B2F7F66}" destId="{64D8E4A7-8075-4E2E-A554-8354B3F065B1}" srcOrd="0" destOrd="0" presId="urn:microsoft.com/office/officeart/2005/8/layout/bProcess4"/>
    <dgm:cxn modelId="{EA51FC3B-F929-4FF1-B8FF-F933F2E613C9}" type="presParOf" srcId="{4DB81390-B846-4436-8639-29574B2F7F66}" destId="{717C94CC-3583-4AF3-AB93-A2E02C7450D7}" srcOrd="1" destOrd="0" presId="urn:microsoft.com/office/officeart/2005/8/layout/bProcess4"/>
    <dgm:cxn modelId="{E543E832-54F1-4F66-B479-49A6894D3B33}" type="presParOf" srcId="{1D14C1DB-40BF-4ED6-BA9D-95EAF320EC93}" destId="{71B003D5-9192-4712-B5AD-2A4C77BD41EF}" srcOrd="13" destOrd="0" presId="urn:microsoft.com/office/officeart/2005/8/layout/bProcess4"/>
    <dgm:cxn modelId="{5CF823FD-4180-4B2D-83B9-F34602E1E902}" type="presParOf" srcId="{1D14C1DB-40BF-4ED6-BA9D-95EAF320EC93}" destId="{AE4DC6FD-EBCC-44EE-AB1B-87D7C436C70B}" srcOrd="14" destOrd="0" presId="urn:microsoft.com/office/officeart/2005/8/layout/bProcess4"/>
    <dgm:cxn modelId="{F801B8A7-70FF-491D-8AB1-C1319CF767E5}" type="presParOf" srcId="{AE4DC6FD-EBCC-44EE-AB1B-87D7C436C70B}" destId="{D16F2BB8-250B-4D84-BF1A-07D086B34A11}" srcOrd="0" destOrd="0" presId="urn:microsoft.com/office/officeart/2005/8/layout/bProcess4"/>
    <dgm:cxn modelId="{826F2562-2547-4875-B89B-2D89B7620B39}" type="presParOf" srcId="{AE4DC6FD-EBCC-44EE-AB1B-87D7C436C70B}" destId="{C09D6C85-2C46-4EA6-9A08-578852B3DF9A}" srcOrd="1" destOrd="0" presId="urn:microsoft.com/office/officeart/2005/8/layout/bProcess4"/>
    <dgm:cxn modelId="{F6D57F54-54AD-43DF-AA74-BE4551379A1A}" type="presParOf" srcId="{1D14C1DB-40BF-4ED6-BA9D-95EAF320EC93}" destId="{86A7F7A9-56B2-4D9B-8A9A-04FE459B76B2}" srcOrd="15" destOrd="0" presId="urn:microsoft.com/office/officeart/2005/8/layout/bProcess4"/>
    <dgm:cxn modelId="{7406E0F3-6350-4EA5-B305-54FA91BB707E}" type="presParOf" srcId="{1D14C1DB-40BF-4ED6-BA9D-95EAF320EC93}" destId="{AE9D957B-8733-437B-8CF2-ADECD91A21BE}" srcOrd="16" destOrd="0" presId="urn:microsoft.com/office/officeart/2005/8/layout/bProcess4"/>
    <dgm:cxn modelId="{1D7469A9-AEEE-440E-BB7C-3625AE8A154B}" type="presParOf" srcId="{AE9D957B-8733-437B-8CF2-ADECD91A21BE}" destId="{E0772A06-0A52-4905-B36D-EDABCE860558}" srcOrd="0" destOrd="0" presId="urn:microsoft.com/office/officeart/2005/8/layout/bProcess4"/>
    <dgm:cxn modelId="{BF99DDE3-7EF2-4DF9-948F-4160FE38709B}" type="presParOf" srcId="{AE9D957B-8733-437B-8CF2-ADECD91A21BE}" destId="{8E9E18F0-9C6C-4A72-90C6-D6545019EBBF}" srcOrd="1" destOrd="0" presId="urn:microsoft.com/office/officeart/2005/8/layout/b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9A23-89B6-497A-B679-74D16314F0C8}">
      <dsp:nvSpPr>
        <dsp:cNvPr id="0" name=""/>
        <dsp:cNvSpPr/>
      </dsp:nvSpPr>
      <dsp:spPr>
        <a:xfrm rot="5466852">
          <a:off x="1437988" y="1015024"/>
          <a:ext cx="1594800" cy="189350"/>
        </a:xfrm>
        <a:prstGeom prst="rect">
          <a:avLst/>
        </a:prstGeom>
        <a:gradFill rotWithShape="0">
          <a:gsLst>
            <a:gs pos="0">
              <a:schemeClr val="accent1">
                <a:shade val="90000"/>
                <a:hueOff val="0"/>
                <a:satOff val="0"/>
                <a:lumOff val="0"/>
                <a:alphaOff val="0"/>
                <a:tint val="94000"/>
                <a:satMod val="103000"/>
                <a:lumMod val="102000"/>
              </a:schemeClr>
            </a:gs>
            <a:gs pos="50000">
              <a:schemeClr val="accent1">
                <a:shade val="90000"/>
                <a:hueOff val="0"/>
                <a:satOff val="0"/>
                <a:lumOff val="0"/>
                <a:alphaOff val="0"/>
                <a:shade val="100000"/>
                <a:satMod val="110000"/>
                <a:lumMod val="100000"/>
              </a:schemeClr>
            </a:gs>
            <a:gs pos="100000">
              <a:schemeClr val="accent1">
                <a:shade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0DA71F1-8435-4CD5-A52E-93774D5E005E}">
      <dsp:nvSpPr>
        <dsp:cNvPr id="0" name=""/>
        <dsp:cNvSpPr/>
      </dsp:nvSpPr>
      <dsp:spPr>
        <a:xfrm>
          <a:off x="1826780" y="715"/>
          <a:ext cx="2103890" cy="1262334"/>
        </a:xfrm>
        <a:prstGeom prst="roundRect">
          <a:avLst>
            <a:gd name="adj" fmla="val 10000"/>
          </a:avLst>
        </a:prstGeom>
        <a:gradFill rotWithShape="0">
          <a:gsLst>
            <a:gs pos="0">
              <a:schemeClr val="accent1">
                <a:shade val="50000"/>
                <a:hueOff val="0"/>
                <a:satOff val="0"/>
                <a:lumOff val="0"/>
                <a:alphaOff val="0"/>
                <a:tint val="94000"/>
                <a:satMod val="103000"/>
                <a:lumMod val="102000"/>
              </a:schemeClr>
            </a:gs>
            <a:gs pos="50000">
              <a:schemeClr val="accent1">
                <a:shade val="50000"/>
                <a:hueOff val="0"/>
                <a:satOff val="0"/>
                <a:lumOff val="0"/>
                <a:alphaOff val="0"/>
                <a:shade val="100000"/>
                <a:satMod val="110000"/>
                <a:lumMod val="100000"/>
              </a:schemeClr>
            </a:gs>
            <a:gs pos="100000">
              <a:schemeClr val="accent1">
                <a:shade val="5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Business And Data Understanding </a:t>
          </a:r>
        </a:p>
      </dsp:txBody>
      <dsp:txXfrm>
        <a:off x="1863753" y="37688"/>
        <a:ext cx="2029944" cy="1188388"/>
      </dsp:txXfrm>
    </dsp:sp>
    <dsp:sp modelId="{06A7C572-B0EB-4377-B634-B95EFBAE8947}">
      <dsp:nvSpPr>
        <dsp:cNvPr id="0" name=""/>
        <dsp:cNvSpPr/>
      </dsp:nvSpPr>
      <dsp:spPr>
        <a:xfrm rot="5304378">
          <a:off x="1465150" y="2594967"/>
          <a:ext cx="1552645" cy="189350"/>
        </a:xfrm>
        <a:prstGeom prst="rect">
          <a:avLst/>
        </a:prstGeom>
        <a:gradFill rotWithShape="0">
          <a:gsLst>
            <a:gs pos="0">
              <a:schemeClr val="accent1">
                <a:shade val="90000"/>
                <a:hueOff val="109800"/>
                <a:satOff val="-1831"/>
                <a:lumOff val="8448"/>
                <a:alphaOff val="0"/>
                <a:tint val="94000"/>
                <a:satMod val="103000"/>
                <a:lumMod val="102000"/>
              </a:schemeClr>
            </a:gs>
            <a:gs pos="50000">
              <a:schemeClr val="accent1">
                <a:shade val="90000"/>
                <a:hueOff val="109800"/>
                <a:satOff val="-1831"/>
                <a:lumOff val="8448"/>
                <a:alphaOff val="0"/>
                <a:shade val="100000"/>
                <a:satMod val="110000"/>
                <a:lumMod val="100000"/>
              </a:schemeClr>
            </a:gs>
            <a:gs pos="100000">
              <a:schemeClr val="accent1">
                <a:shade val="90000"/>
                <a:hueOff val="109800"/>
                <a:satOff val="-1831"/>
                <a:lumOff val="844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86560C5-4036-4E3B-B984-5D05FABFB58F}">
      <dsp:nvSpPr>
        <dsp:cNvPr id="0" name=""/>
        <dsp:cNvSpPr/>
      </dsp:nvSpPr>
      <dsp:spPr>
        <a:xfrm>
          <a:off x="1795769" y="1601885"/>
          <a:ext cx="2103890" cy="1262334"/>
        </a:xfrm>
        <a:prstGeom prst="roundRect">
          <a:avLst>
            <a:gd name="adj" fmla="val 10000"/>
          </a:avLst>
        </a:prstGeom>
        <a:gradFill rotWithShape="0">
          <a:gsLst>
            <a:gs pos="0">
              <a:schemeClr val="accent1">
                <a:shade val="50000"/>
                <a:hueOff val="93369"/>
                <a:satOff val="-1910"/>
                <a:lumOff val="9726"/>
                <a:alphaOff val="0"/>
                <a:tint val="94000"/>
                <a:satMod val="103000"/>
                <a:lumMod val="102000"/>
              </a:schemeClr>
            </a:gs>
            <a:gs pos="50000">
              <a:schemeClr val="accent1">
                <a:shade val="50000"/>
                <a:hueOff val="93369"/>
                <a:satOff val="-1910"/>
                <a:lumOff val="9726"/>
                <a:alphaOff val="0"/>
                <a:shade val="100000"/>
                <a:satMod val="110000"/>
                <a:lumMod val="100000"/>
              </a:schemeClr>
            </a:gs>
            <a:gs pos="100000">
              <a:schemeClr val="accent1">
                <a:shade val="50000"/>
                <a:hueOff val="93369"/>
                <a:satOff val="-1910"/>
                <a:lumOff val="972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Data Preparation</a:t>
          </a:r>
        </a:p>
      </dsp:txBody>
      <dsp:txXfrm>
        <a:off x="1832742" y="1638858"/>
        <a:ext cx="2029944" cy="1188388"/>
      </dsp:txXfrm>
    </dsp:sp>
    <dsp:sp modelId="{9635A6A4-BF37-4821-B9D2-B402E5C1D54E}">
      <dsp:nvSpPr>
        <dsp:cNvPr id="0" name=""/>
        <dsp:cNvSpPr/>
      </dsp:nvSpPr>
      <dsp:spPr>
        <a:xfrm>
          <a:off x="2269735" y="3370990"/>
          <a:ext cx="2793080" cy="189350"/>
        </a:xfrm>
        <a:prstGeom prst="rect">
          <a:avLst/>
        </a:prstGeom>
        <a:gradFill rotWithShape="0">
          <a:gsLst>
            <a:gs pos="0">
              <a:schemeClr val="accent1">
                <a:shade val="90000"/>
                <a:hueOff val="219600"/>
                <a:satOff val="-3662"/>
                <a:lumOff val="16897"/>
                <a:alphaOff val="0"/>
                <a:tint val="94000"/>
                <a:satMod val="103000"/>
                <a:lumMod val="102000"/>
              </a:schemeClr>
            </a:gs>
            <a:gs pos="50000">
              <a:schemeClr val="accent1">
                <a:shade val="90000"/>
                <a:hueOff val="219600"/>
                <a:satOff val="-3662"/>
                <a:lumOff val="16897"/>
                <a:alphaOff val="0"/>
                <a:shade val="100000"/>
                <a:satMod val="110000"/>
                <a:lumMod val="100000"/>
              </a:schemeClr>
            </a:gs>
            <a:gs pos="100000">
              <a:schemeClr val="accent1">
                <a:shade val="90000"/>
                <a:hueOff val="219600"/>
                <a:satOff val="-3662"/>
                <a:lumOff val="1689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161DC9-A479-4ABD-B09B-28E2C564C53A}">
      <dsp:nvSpPr>
        <dsp:cNvPr id="0" name=""/>
        <dsp:cNvSpPr/>
      </dsp:nvSpPr>
      <dsp:spPr>
        <a:xfrm>
          <a:off x="1842286" y="3157265"/>
          <a:ext cx="2103890" cy="1262334"/>
        </a:xfrm>
        <a:prstGeom prst="roundRect">
          <a:avLst>
            <a:gd name="adj" fmla="val 10000"/>
          </a:avLst>
        </a:prstGeom>
        <a:gradFill rotWithShape="0">
          <a:gsLst>
            <a:gs pos="0">
              <a:schemeClr val="accent1">
                <a:shade val="50000"/>
                <a:hueOff val="186738"/>
                <a:satOff val="-3820"/>
                <a:lumOff val="19452"/>
                <a:alphaOff val="0"/>
                <a:tint val="94000"/>
                <a:satMod val="103000"/>
                <a:lumMod val="102000"/>
              </a:schemeClr>
            </a:gs>
            <a:gs pos="50000">
              <a:schemeClr val="accent1">
                <a:shade val="50000"/>
                <a:hueOff val="186738"/>
                <a:satOff val="-3820"/>
                <a:lumOff val="19452"/>
                <a:alphaOff val="0"/>
                <a:shade val="100000"/>
                <a:satMod val="110000"/>
                <a:lumMod val="100000"/>
              </a:schemeClr>
            </a:gs>
            <a:gs pos="100000">
              <a:schemeClr val="accent1">
                <a:shade val="50000"/>
                <a:hueOff val="186738"/>
                <a:satOff val="-3820"/>
                <a:lumOff val="194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2">
                  <a:lumMod val="75000"/>
                </a:schemeClr>
              </a:solidFill>
            </a:rPr>
            <a:t>Segmentation of Data</a:t>
          </a:r>
        </a:p>
      </dsp:txBody>
      <dsp:txXfrm>
        <a:off x="1879259" y="3194238"/>
        <a:ext cx="2029944" cy="1188388"/>
      </dsp:txXfrm>
    </dsp:sp>
    <dsp:sp modelId="{5D69F51F-BEA8-4183-B35E-D0B203265C37}">
      <dsp:nvSpPr>
        <dsp:cNvPr id="0" name=""/>
        <dsp:cNvSpPr/>
      </dsp:nvSpPr>
      <dsp:spPr>
        <a:xfrm rot="16162641">
          <a:off x="4271582" y="2581673"/>
          <a:ext cx="1572054" cy="189350"/>
        </a:xfrm>
        <a:prstGeom prst="rect">
          <a:avLst/>
        </a:prstGeom>
        <a:gradFill rotWithShape="0">
          <a:gsLst>
            <a:gs pos="0">
              <a:schemeClr val="accent1">
                <a:shade val="90000"/>
                <a:hueOff val="329399"/>
                <a:satOff val="-5493"/>
                <a:lumOff val="25345"/>
                <a:alphaOff val="0"/>
                <a:tint val="94000"/>
                <a:satMod val="103000"/>
                <a:lumMod val="102000"/>
              </a:schemeClr>
            </a:gs>
            <a:gs pos="50000">
              <a:schemeClr val="accent1">
                <a:shade val="90000"/>
                <a:hueOff val="329399"/>
                <a:satOff val="-5493"/>
                <a:lumOff val="25345"/>
                <a:alphaOff val="0"/>
                <a:shade val="100000"/>
                <a:satMod val="110000"/>
                <a:lumMod val="100000"/>
              </a:schemeClr>
            </a:gs>
            <a:gs pos="100000">
              <a:schemeClr val="accent1">
                <a:shade val="90000"/>
                <a:hueOff val="329399"/>
                <a:satOff val="-5493"/>
                <a:lumOff val="2534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B64041-2FAC-4A3D-AD5A-0D90E3D76A76}">
      <dsp:nvSpPr>
        <dsp:cNvPr id="0" name=""/>
        <dsp:cNvSpPr/>
      </dsp:nvSpPr>
      <dsp:spPr>
        <a:xfrm>
          <a:off x="4642038" y="3157265"/>
          <a:ext cx="2103890" cy="1262334"/>
        </a:xfrm>
        <a:prstGeom prst="roundRect">
          <a:avLst>
            <a:gd name="adj" fmla="val 10000"/>
          </a:avLst>
        </a:prstGeom>
        <a:gradFill rotWithShape="0">
          <a:gsLst>
            <a:gs pos="0">
              <a:schemeClr val="accent1">
                <a:shade val="50000"/>
                <a:hueOff val="280107"/>
                <a:satOff val="-5729"/>
                <a:lumOff val="29179"/>
                <a:alphaOff val="0"/>
                <a:tint val="94000"/>
                <a:satMod val="103000"/>
                <a:lumMod val="102000"/>
              </a:schemeClr>
            </a:gs>
            <a:gs pos="50000">
              <a:schemeClr val="accent1">
                <a:shade val="50000"/>
                <a:hueOff val="280107"/>
                <a:satOff val="-5729"/>
                <a:lumOff val="29179"/>
                <a:alphaOff val="0"/>
                <a:shade val="100000"/>
                <a:satMod val="110000"/>
                <a:lumMod val="100000"/>
              </a:schemeClr>
            </a:gs>
            <a:gs pos="100000">
              <a:schemeClr val="accent1">
                <a:shade val="50000"/>
                <a:hueOff val="280107"/>
                <a:satOff val="-5729"/>
                <a:lumOff val="29179"/>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75000"/>
                </a:schemeClr>
              </a:solidFill>
            </a:rPr>
            <a:t>Selecting Top Two Segments</a:t>
          </a:r>
        </a:p>
      </dsp:txBody>
      <dsp:txXfrm>
        <a:off x="4679011" y="3194238"/>
        <a:ext cx="2029944" cy="1188388"/>
      </dsp:txXfrm>
    </dsp:sp>
    <dsp:sp modelId="{98378D7F-8BDA-4B56-9EFE-02C24424282B}">
      <dsp:nvSpPr>
        <dsp:cNvPr id="0" name=""/>
        <dsp:cNvSpPr/>
      </dsp:nvSpPr>
      <dsp:spPr>
        <a:xfrm rot="16180789">
          <a:off x="4280527" y="1024763"/>
          <a:ext cx="1528540" cy="189350"/>
        </a:xfrm>
        <a:prstGeom prst="rect">
          <a:avLst/>
        </a:prstGeom>
        <a:gradFill rotWithShape="0">
          <a:gsLst>
            <a:gs pos="0">
              <a:schemeClr val="accent1">
                <a:shade val="90000"/>
                <a:hueOff val="439199"/>
                <a:satOff val="-7324"/>
                <a:lumOff val="33794"/>
                <a:alphaOff val="0"/>
                <a:tint val="94000"/>
                <a:satMod val="103000"/>
                <a:lumMod val="102000"/>
              </a:schemeClr>
            </a:gs>
            <a:gs pos="50000">
              <a:schemeClr val="accent1">
                <a:shade val="90000"/>
                <a:hueOff val="439199"/>
                <a:satOff val="-7324"/>
                <a:lumOff val="33794"/>
                <a:alphaOff val="0"/>
                <a:shade val="100000"/>
                <a:satMod val="110000"/>
                <a:lumMod val="100000"/>
              </a:schemeClr>
            </a:gs>
            <a:gs pos="100000">
              <a:schemeClr val="accent1">
                <a:shade val="90000"/>
                <a:hueOff val="439199"/>
                <a:satOff val="-7324"/>
                <a:lumOff val="337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461BBE-DF23-4E64-BA08-A6D6DE0499D5}">
      <dsp:nvSpPr>
        <dsp:cNvPr id="0" name=""/>
        <dsp:cNvSpPr/>
      </dsp:nvSpPr>
      <dsp:spPr>
        <a:xfrm>
          <a:off x="4624954" y="1578632"/>
          <a:ext cx="2103890" cy="1262334"/>
        </a:xfrm>
        <a:prstGeom prst="roundRect">
          <a:avLst>
            <a:gd name="adj" fmla="val 10000"/>
          </a:avLst>
        </a:prstGeom>
        <a:gradFill rotWithShape="0">
          <a:gsLst>
            <a:gs pos="0">
              <a:schemeClr val="accent1">
                <a:shade val="50000"/>
                <a:hueOff val="373477"/>
                <a:satOff val="-7639"/>
                <a:lumOff val="38905"/>
                <a:alphaOff val="0"/>
                <a:tint val="94000"/>
                <a:satMod val="103000"/>
                <a:lumMod val="102000"/>
              </a:schemeClr>
            </a:gs>
            <a:gs pos="50000">
              <a:schemeClr val="accent1">
                <a:shade val="50000"/>
                <a:hueOff val="373477"/>
                <a:satOff val="-7639"/>
                <a:lumOff val="38905"/>
                <a:alphaOff val="0"/>
                <a:shade val="100000"/>
                <a:satMod val="110000"/>
                <a:lumMod val="100000"/>
              </a:schemeClr>
            </a:gs>
            <a:gs pos="100000">
              <a:schemeClr val="accent1">
                <a:shade val="50000"/>
                <a:hueOff val="373477"/>
                <a:satOff val="-7639"/>
                <a:lumOff val="3890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75000"/>
                </a:schemeClr>
              </a:solidFill>
            </a:rPr>
            <a:t>Smoothening  of Data</a:t>
          </a:r>
        </a:p>
      </dsp:txBody>
      <dsp:txXfrm>
        <a:off x="4661927" y="1615605"/>
        <a:ext cx="2029944" cy="1188388"/>
      </dsp:txXfrm>
    </dsp:sp>
    <dsp:sp modelId="{7A2F1C40-A3EE-4F10-87AF-7ADCBE406925}">
      <dsp:nvSpPr>
        <dsp:cNvPr id="0" name=""/>
        <dsp:cNvSpPr/>
      </dsp:nvSpPr>
      <dsp:spPr>
        <a:xfrm rot="21551694">
          <a:off x="5043723" y="237472"/>
          <a:ext cx="2803657" cy="189350"/>
        </a:xfrm>
        <a:prstGeom prst="rect">
          <a:avLst/>
        </a:prstGeom>
        <a:gradFill rotWithShape="0">
          <a:gsLst>
            <a:gs pos="0">
              <a:schemeClr val="accent1">
                <a:shade val="90000"/>
                <a:hueOff val="329399"/>
                <a:satOff val="-5493"/>
                <a:lumOff val="25345"/>
                <a:alphaOff val="0"/>
                <a:tint val="94000"/>
                <a:satMod val="103000"/>
                <a:lumMod val="102000"/>
              </a:schemeClr>
            </a:gs>
            <a:gs pos="50000">
              <a:schemeClr val="accent1">
                <a:shade val="90000"/>
                <a:hueOff val="329399"/>
                <a:satOff val="-5493"/>
                <a:lumOff val="25345"/>
                <a:alphaOff val="0"/>
                <a:shade val="100000"/>
                <a:satMod val="110000"/>
                <a:lumMod val="100000"/>
              </a:schemeClr>
            </a:gs>
            <a:gs pos="100000">
              <a:schemeClr val="accent1">
                <a:shade val="90000"/>
                <a:hueOff val="329399"/>
                <a:satOff val="-5493"/>
                <a:lumOff val="2534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9C7A728-43CA-4702-9039-704BFA6F09DF}">
      <dsp:nvSpPr>
        <dsp:cNvPr id="0" name=""/>
        <dsp:cNvSpPr/>
      </dsp:nvSpPr>
      <dsp:spPr>
        <a:xfrm>
          <a:off x="4616413" y="43445"/>
          <a:ext cx="2103890" cy="1262334"/>
        </a:xfrm>
        <a:prstGeom prst="roundRect">
          <a:avLst>
            <a:gd name="adj" fmla="val 10000"/>
          </a:avLst>
        </a:prstGeom>
        <a:gradFill rotWithShape="0">
          <a:gsLst>
            <a:gs pos="0">
              <a:schemeClr val="accent1">
                <a:shade val="50000"/>
                <a:hueOff val="373477"/>
                <a:satOff val="-7639"/>
                <a:lumOff val="38905"/>
                <a:alphaOff val="0"/>
                <a:tint val="94000"/>
                <a:satMod val="103000"/>
                <a:lumMod val="102000"/>
              </a:schemeClr>
            </a:gs>
            <a:gs pos="50000">
              <a:schemeClr val="accent1">
                <a:shade val="50000"/>
                <a:hueOff val="373477"/>
                <a:satOff val="-7639"/>
                <a:lumOff val="38905"/>
                <a:alphaOff val="0"/>
                <a:shade val="100000"/>
                <a:satMod val="110000"/>
                <a:lumMod val="100000"/>
              </a:schemeClr>
            </a:gs>
            <a:gs pos="100000">
              <a:schemeClr val="accent1">
                <a:shade val="50000"/>
                <a:hueOff val="373477"/>
                <a:satOff val="-7639"/>
                <a:lumOff val="3890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Conversion to Time Series</a:t>
          </a:r>
        </a:p>
      </dsp:txBody>
      <dsp:txXfrm>
        <a:off x="4653386" y="80418"/>
        <a:ext cx="2029944" cy="1188388"/>
      </dsp:txXfrm>
    </dsp:sp>
    <dsp:sp modelId="{71B003D5-9192-4712-B5AD-2A4C77BD41EF}">
      <dsp:nvSpPr>
        <dsp:cNvPr id="0" name=""/>
        <dsp:cNvSpPr/>
      </dsp:nvSpPr>
      <dsp:spPr>
        <a:xfrm rot="5400000">
          <a:off x="7061618" y="1003398"/>
          <a:ext cx="1571246" cy="189350"/>
        </a:xfrm>
        <a:prstGeom prst="rect">
          <a:avLst/>
        </a:prstGeom>
        <a:gradFill rotWithShape="0">
          <a:gsLst>
            <a:gs pos="0">
              <a:schemeClr val="accent1">
                <a:shade val="90000"/>
                <a:hueOff val="219600"/>
                <a:satOff val="-3662"/>
                <a:lumOff val="16897"/>
                <a:alphaOff val="0"/>
                <a:tint val="94000"/>
                <a:satMod val="103000"/>
                <a:lumMod val="102000"/>
              </a:schemeClr>
            </a:gs>
            <a:gs pos="50000">
              <a:schemeClr val="accent1">
                <a:shade val="90000"/>
                <a:hueOff val="219600"/>
                <a:satOff val="-3662"/>
                <a:lumOff val="16897"/>
                <a:alphaOff val="0"/>
                <a:shade val="100000"/>
                <a:satMod val="110000"/>
                <a:lumMod val="100000"/>
              </a:schemeClr>
            </a:gs>
            <a:gs pos="100000">
              <a:schemeClr val="accent1">
                <a:shade val="90000"/>
                <a:hueOff val="219600"/>
                <a:satOff val="-3662"/>
                <a:lumOff val="1689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17C94CC-3583-4AF3-AB93-A2E02C7450D7}">
      <dsp:nvSpPr>
        <dsp:cNvPr id="0" name=""/>
        <dsp:cNvSpPr/>
      </dsp:nvSpPr>
      <dsp:spPr>
        <a:xfrm>
          <a:off x="7423128" y="715"/>
          <a:ext cx="2103890" cy="1262334"/>
        </a:xfrm>
        <a:prstGeom prst="roundRect">
          <a:avLst>
            <a:gd name="adj" fmla="val 10000"/>
          </a:avLst>
        </a:prstGeom>
        <a:gradFill rotWithShape="0">
          <a:gsLst>
            <a:gs pos="0">
              <a:schemeClr val="accent1">
                <a:shade val="50000"/>
                <a:hueOff val="280107"/>
                <a:satOff val="-5729"/>
                <a:lumOff val="29179"/>
                <a:alphaOff val="0"/>
                <a:tint val="94000"/>
                <a:satMod val="103000"/>
                <a:lumMod val="102000"/>
              </a:schemeClr>
            </a:gs>
            <a:gs pos="50000">
              <a:schemeClr val="accent1">
                <a:shade val="50000"/>
                <a:hueOff val="280107"/>
                <a:satOff val="-5729"/>
                <a:lumOff val="29179"/>
                <a:alphaOff val="0"/>
                <a:shade val="100000"/>
                <a:satMod val="110000"/>
                <a:lumMod val="100000"/>
              </a:schemeClr>
            </a:gs>
            <a:gs pos="100000">
              <a:schemeClr val="accent1">
                <a:shade val="50000"/>
                <a:hueOff val="280107"/>
                <a:satOff val="-5729"/>
                <a:lumOff val="29179"/>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2">
                  <a:lumMod val="75000"/>
                </a:schemeClr>
              </a:solidFill>
            </a:rPr>
            <a:t>Segregating Test and Train Data</a:t>
          </a:r>
        </a:p>
      </dsp:txBody>
      <dsp:txXfrm>
        <a:off x="7460101" y="37688"/>
        <a:ext cx="2029944" cy="1188388"/>
      </dsp:txXfrm>
    </dsp:sp>
    <dsp:sp modelId="{86A7F7A9-56B2-4D9B-8A9A-04FE459B76B2}">
      <dsp:nvSpPr>
        <dsp:cNvPr id="0" name=""/>
        <dsp:cNvSpPr/>
      </dsp:nvSpPr>
      <dsp:spPr>
        <a:xfrm rot="5400000">
          <a:off x="7061618" y="2581316"/>
          <a:ext cx="1571246" cy="189350"/>
        </a:xfrm>
        <a:prstGeom prst="rect">
          <a:avLst/>
        </a:prstGeom>
        <a:gradFill rotWithShape="0">
          <a:gsLst>
            <a:gs pos="0">
              <a:schemeClr val="accent1">
                <a:shade val="90000"/>
                <a:hueOff val="109800"/>
                <a:satOff val="-1831"/>
                <a:lumOff val="8448"/>
                <a:alphaOff val="0"/>
                <a:tint val="94000"/>
                <a:satMod val="103000"/>
                <a:lumMod val="102000"/>
              </a:schemeClr>
            </a:gs>
            <a:gs pos="50000">
              <a:schemeClr val="accent1">
                <a:shade val="90000"/>
                <a:hueOff val="109800"/>
                <a:satOff val="-1831"/>
                <a:lumOff val="8448"/>
                <a:alphaOff val="0"/>
                <a:shade val="100000"/>
                <a:satMod val="110000"/>
                <a:lumMod val="100000"/>
              </a:schemeClr>
            </a:gs>
            <a:gs pos="100000">
              <a:schemeClr val="accent1">
                <a:shade val="90000"/>
                <a:hueOff val="109800"/>
                <a:satOff val="-1831"/>
                <a:lumOff val="844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09D6C85-2C46-4EA6-9A08-578852B3DF9A}">
      <dsp:nvSpPr>
        <dsp:cNvPr id="0" name=""/>
        <dsp:cNvSpPr/>
      </dsp:nvSpPr>
      <dsp:spPr>
        <a:xfrm>
          <a:off x="7423128" y="1578632"/>
          <a:ext cx="2103890" cy="1262334"/>
        </a:xfrm>
        <a:prstGeom prst="roundRect">
          <a:avLst>
            <a:gd name="adj" fmla="val 10000"/>
          </a:avLst>
        </a:prstGeom>
        <a:gradFill rotWithShape="0">
          <a:gsLst>
            <a:gs pos="0">
              <a:schemeClr val="accent1">
                <a:shade val="50000"/>
                <a:hueOff val="186738"/>
                <a:satOff val="-3820"/>
                <a:lumOff val="19452"/>
                <a:alphaOff val="0"/>
                <a:tint val="94000"/>
                <a:satMod val="103000"/>
                <a:lumMod val="102000"/>
              </a:schemeClr>
            </a:gs>
            <a:gs pos="50000">
              <a:schemeClr val="accent1">
                <a:shade val="50000"/>
                <a:hueOff val="186738"/>
                <a:satOff val="-3820"/>
                <a:lumOff val="19452"/>
                <a:alphaOff val="0"/>
                <a:shade val="100000"/>
                <a:satMod val="110000"/>
                <a:lumMod val="100000"/>
              </a:schemeClr>
            </a:gs>
            <a:gs pos="100000">
              <a:schemeClr val="accent1">
                <a:shade val="50000"/>
                <a:hueOff val="186738"/>
                <a:satOff val="-3820"/>
                <a:lumOff val="194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 </a:t>
          </a:r>
          <a:r>
            <a:rPr lang="en-US" sz="2200" kern="1200" dirty="0">
              <a:solidFill>
                <a:schemeClr val="accent1">
                  <a:lumMod val="50000"/>
                </a:schemeClr>
              </a:solidFill>
            </a:rPr>
            <a:t>Model Designing</a:t>
          </a:r>
        </a:p>
      </dsp:txBody>
      <dsp:txXfrm>
        <a:off x="7460101" y="1615605"/>
        <a:ext cx="2029944" cy="1188388"/>
      </dsp:txXfrm>
    </dsp:sp>
    <dsp:sp modelId="{8E9E18F0-9C6C-4A72-90C6-D6545019EBBF}">
      <dsp:nvSpPr>
        <dsp:cNvPr id="0" name=""/>
        <dsp:cNvSpPr/>
      </dsp:nvSpPr>
      <dsp:spPr>
        <a:xfrm>
          <a:off x="7423128" y="3156550"/>
          <a:ext cx="2103890" cy="1262334"/>
        </a:xfrm>
        <a:prstGeom prst="roundRect">
          <a:avLst>
            <a:gd name="adj" fmla="val 10000"/>
          </a:avLst>
        </a:prstGeom>
        <a:gradFill rotWithShape="0">
          <a:gsLst>
            <a:gs pos="0">
              <a:schemeClr val="accent1">
                <a:shade val="50000"/>
                <a:hueOff val="93369"/>
                <a:satOff val="-1910"/>
                <a:lumOff val="9726"/>
                <a:alphaOff val="0"/>
                <a:tint val="94000"/>
                <a:satMod val="103000"/>
                <a:lumMod val="102000"/>
              </a:schemeClr>
            </a:gs>
            <a:gs pos="50000">
              <a:schemeClr val="accent1">
                <a:shade val="50000"/>
                <a:hueOff val="93369"/>
                <a:satOff val="-1910"/>
                <a:lumOff val="9726"/>
                <a:alphaOff val="0"/>
                <a:shade val="100000"/>
                <a:satMod val="110000"/>
                <a:lumMod val="100000"/>
              </a:schemeClr>
            </a:gs>
            <a:gs pos="100000">
              <a:schemeClr val="accent1">
                <a:shade val="50000"/>
                <a:hueOff val="93369"/>
                <a:satOff val="-1910"/>
                <a:lumOff val="972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Model Evaluation </a:t>
          </a:r>
        </a:p>
      </dsp:txBody>
      <dsp:txXfrm>
        <a:off x="7460101" y="3193523"/>
        <a:ext cx="2029944" cy="118838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3274950283"/>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03266503"/>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644251632"/>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9170BF9-C042-4487-8068-F30BD40B9562}" type="slidenum">
              <a:rPr lang="en-IN" smtClean="0"/>
              <a:pPr/>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3513067249"/>
      </p:ext>
    </p:extLst>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712176588"/>
      </p:ext>
    </p:extLst>
  </p:cSld>
  <p:clrMapOvr>
    <a:masterClrMapping/>
  </p:clrMapOvr>
  <p:transition spd="med">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3934314832"/>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4079532203"/>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3755080250"/>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646738206"/>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118057499"/>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3282264921"/>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4081294229"/>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598382668"/>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136398519"/>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1496827579"/>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1078781900"/>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2112127511"/>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EE3951-3297-4898-B4CF-F8A46FC841E4}" type="datetimeFigureOut">
              <a:rPr lang="en-IN" smtClean="0"/>
              <a:pPr/>
              <a:t>19-05-2023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9170BF9-C042-4487-8068-F30BD40B9562}" type="slidenum">
              <a:rPr lang="en-IN" smtClean="0"/>
              <a:pPr/>
              <a:t>‹#›</a:t>
            </a:fld>
            <a:endParaRPr lang="en-IN"/>
          </a:p>
        </p:txBody>
      </p:sp>
    </p:spTree>
    <p:extLst>
      <p:ext uri="{BB962C8B-B14F-4D97-AF65-F5344CB8AC3E}">
        <p14:creationId xmlns="" xmlns:p14="http://schemas.microsoft.com/office/powerpoint/2010/main" val="136189195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ransition spd="med">
    <p:wipe/>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rl.li/hcqp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210" y="2508532"/>
            <a:ext cx="8101133" cy="2379058"/>
          </a:xfrm>
        </p:spPr>
        <p:txBody>
          <a:bodyPr>
            <a:normAutofit fontScale="90000"/>
          </a:bodyPr>
          <a:lstStyle/>
          <a:p>
            <a: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t/>
            </a:r>
            <a:b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t>Retail </a:t>
            </a: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Giant </a:t>
            </a:r>
            <a: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t>Sales </a:t>
            </a:r>
            <a:b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Forecasting </a:t>
            </a:r>
            <a: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400" b="1" spc="50" dirty="0">
                <a:latin typeface="Arial Unicode MS" panose="020B0604020202020204" pitchFamily="34" charset="-128"/>
                <a:ea typeface="Arial Unicode MS" panose="020B0604020202020204" pitchFamily="34" charset="-128"/>
                <a:cs typeface="Arial Unicode MS" panose="020B0604020202020204" pitchFamily="34" charset="-128"/>
              </a:rPr>
              <a:t>Case  </a:t>
            </a:r>
            <a:r>
              <a:rPr lang="en-US" sz="4400" b="1" spc="35" dirty="0">
                <a:latin typeface="Arial Unicode MS" panose="020B0604020202020204" pitchFamily="34" charset="-128"/>
                <a:ea typeface="Arial Unicode MS" panose="020B0604020202020204" pitchFamily="34" charset="-128"/>
                <a:cs typeface="Arial Unicode MS" panose="020B0604020202020204" pitchFamily="34" charset="-128"/>
              </a:rPr>
              <a:t>Study</a:t>
            </a:r>
            <a:endParaRPr lang="en-IN" sz="4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 xmlns:p14="http://schemas.microsoft.com/office/powerpoint/2010/main" val="3198926312"/>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 Market Segment  </a:t>
            </a:r>
            <a:r>
              <a:rPr lang="en-US" sz="3200" b="1" u="sng" spc="-10" dirty="0" err="1">
                <a:latin typeface="Arial Unicode MS" panose="020B0604020202020204" pitchFamily="34" charset="-128"/>
                <a:ea typeface="Arial Unicode MS" panose="020B0604020202020204" pitchFamily="34" charset="-128"/>
                <a:cs typeface="Arial Unicode MS" panose="020B0604020202020204" pitchFamily="34" charset="-128"/>
              </a:rPr>
              <a:t>w.r.t</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Profit</a:t>
            </a:r>
            <a:endParaRPr lang="en-US" sz="2400" b="1" u="sng" spc="-5" dirty="0"/>
          </a:p>
          <a:p>
            <a:endParaRPr lang="en-US" sz="2800" u="sng" spc="-5" dirty="0"/>
          </a:p>
          <a:p>
            <a:endParaRPr lang="en-IN" sz="2800" u="sng" dirty="0"/>
          </a:p>
        </p:txBody>
      </p:sp>
      <p:sp>
        <p:nvSpPr>
          <p:cNvPr id="3" name="Rectangle 2"/>
          <p:cNvSpPr/>
          <p:nvPr/>
        </p:nvSpPr>
        <p:spPr>
          <a:xfrm>
            <a:off x="205386" y="1185886"/>
            <a:ext cx="11138019" cy="1220847"/>
          </a:xfrm>
          <a:prstGeom prst="rect">
            <a:avLst/>
          </a:prstGeom>
        </p:spPr>
        <p:txBody>
          <a:bodyPr wrap="square">
            <a:spAutoFit/>
          </a:bodyPr>
          <a:lstStyle/>
          <a:p>
            <a:pPr marL="12700" marR="5080">
              <a:lnSpc>
                <a:spcPts val="2130"/>
              </a:lnSpc>
              <a:spcBef>
                <a:spcPts val="195"/>
              </a:spcBef>
            </a:pPr>
            <a:r>
              <a:rPr lang="en-US" b="1" dirty="0" err="1">
                <a:solidFill>
                  <a:schemeClr val="bg1"/>
                </a:solidFill>
                <a:latin typeface="Carlito"/>
                <a:cs typeface="Carlito"/>
              </a:rPr>
              <a:t>Cov</a:t>
            </a:r>
            <a:r>
              <a:rPr lang="en-US" dirty="0">
                <a:solidFill>
                  <a:schemeClr val="bg1"/>
                </a:solidFill>
                <a:latin typeface="Carlito"/>
                <a:cs typeface="Carlito"/>
              </a:rPr>
              <a:t> - The </a:t>
            </a:r>
            <a:r>
              <a:rPr lang="en-US" spc="-10" dirty="0">
                <a:solidFill>
                  <a:schemeClr val="bg1"/>
                </a:solidFill>
                <a:latin typeface="Carlito"/>
                <a:cs typeface="Carlito"/>
              </a:rPr>
              <a:t>coefficient </a:t>
            </a:r>
            <a:r>
              <a:rPr lang="en-US" dirty="0">
                <a:solidFill>
                  <a:schemeClr val="bg1"/>
                </a:solidFill>
                <a:latin typeface="Carlito"/>
                <a:cs typeface="Carlito"/>
              </a:rPr>
              <a:t>of </a:t>
            </a:r>
            <a:r>
              <a:rPr lang="en-US" spc="-10" dirty="0">
                <a:solidFill>
                  <a:schemeClr val="bg1"/>
                </a:solidFill>
                <a:latin typeface="Carlito"/>
                <a:cs typeface="Carlito"/>
              </a:rPr>
              <a:t>variation (standard </a:t>
            </a:r>
            <a:r>
              <a:rPr lang="en-US" spc="-5" dirty="0">
                <a:solidFill>
                  <a:schemeClr val="bg1"/>
                </a:solidFill>
                <a:latin typeface="Carlito"/>
                <a:cs typeface="Carlito"/>
              </a:rPr>
              <a:t>deviation/mean) </a:t>
            </a:r>
            <a:r>
              <a:rPr lang="en-US" spc="-10" dirty="0">
                <a:solidFill>
                  <a:schemeClr val="bg1"/>
                </a:solidFill>
                <a:latin typeface="Carlito"/>
                <a:cs typeface="Carlito"/>
              </a:rPr>
              <a:t>was </a:t>
            </a:r>
            <a:r>
              <a:rPr lang="en-US" spc="-5" dirty="0">
                <a:solidFill>
                  <a:schemeClr val="bg1"/>
                </a:solidFill>
                <a:latin typeface="Carlito"/>
                <a:cs typeface="Carlito"/>
              </a:rPr>
              <a:t>used </a:t>
            </a:r>
            <a:r>
              <a:rPr lang="en-US" spc="-10" dirty="0">
                <a:solidFill>
                  <a:schemeClr val="bg1"/>
                </a:solidFill>
                <a:latin typeface="Carlito"/>
                <a:cs typeface="Carlito"/>
              </a:rPr>
              <a:t>to </a:t>
            </a:r>
            <a:r>
              <a:rPr lang="en-US" spc="-5" dirty="0">
                <a:solidFill>
                  <a:schemeClr val="bg1"/>
                </a:solidFill>
                <a:latin typeface="Carlito"/>
                <a:cs typeface="Carlito"/>
              </a:rPr>
              <a:t>find the </a:t>
            </a:r>
            <a:r>
              <a:rPr lang="en-US" spc="-10" dirty="0">
                <a:solidFill>
                  <a:schemeClr val="bg1"/>
                </a:solidFill>
                <a:latin typeface="Carlito"/>
                <a:cs typeface="Carlito"/>
              </a:rPr>
              <a:t>Most Consistently Profitable </a:t>
            </a:r>
            <a:r>
              <a:rPr lang="en-US" spc="-5" dirty="0">
                <a:solidFill>
                  <a:schemeClr val="bg1"/>
                </a:solidFill>
                <a:latin typeface="Carlito"/>
                <a:cs typeface="Carlito"/>
              </a:rPr>
              <a:t>Segment. </a:t>
            </a:r>
          </a:p>
          <a:p>
            <a:pPr marL="12700" marR="5080">
              <a:lnSpc>
                <a:spcPts val="2130"/>
              </a:lnSpc>
              <a:spcBef>
                <a:spcPts val="195"/>
              </a:spcBef>
            </a:pPr>
            <a:endParaRPr lang="en-US" spc="-5" dirty="0">
              <a:solidFill>
                <a:schemeClr val="bg1"/>
              </a:solidFill>
              <a:latin typeface="Carlito"/>
              <a:cs typeface="Carlito"/>
            </a:endParaRPr>
          </a:p>
          <a:p>
            <a:pPr marL="12700" marR="5080">
              <a:lnSpc>
                <a:spcPts val="2130"/>
              </a:lnSpc>
              <a:spcBef>
                <a:spcPts val="195"/>
              </a:spcBef>
            </a:pPr>
            <a:endParaRPr lang="en-US" dirty="0">
              <a:latin typeface="Carlito"/>
              <a:cs typeface="Carlito"/>
            </a:endParaRPr>
          </a:p>
        </p:txBody>
      </p:sp>
      <p:sp>
        <p:nvSpPr>
          <p:cNvPr id="11" name="Rectangle 10"/>
          <p:cNvSpPr/>
          <p:nvPr/>
        </p:nvSpPr>
        <p:spPr>
          <a:xfrm>
            <a:off x="165100" y="2159000"/>
            <a:ext cx="7086600" cy="1631216"/>
          </a:xfrm>
          <a:prstGeom prst="rect">
            <a:avLst/>
          </a:prstGeom>
        </p:spPr>
        <p:txBody>
          <a:bodyPr wrap="square">
            <a:spAutoFit/>
          </a:bodyPr>
          <a:lstStyle/>
          <a:p>
            <a:pPr marL="525780" indent="-286385">
              <a:lnSpc>
                <a:spcPct val="100000"/>
              </a:lnSpc>
              <a:spcBef>
                <a:spcPts val="670"/>
              </a:spcBef>
              <a:buFont typeface="Arial"/>
              <a:buChar char="•"/>
              <a:tabLst>
                <a:tab pos="525780" algn="l"/>
                <a:tab pos="526415" algn="l"/>
              </a:tabLst>
            </a:pPr>
            <a:r>
              <a:rPr lang="en-US" dirty="0">
                <a:solidFill>
                  <a:schemeClr val="bg1"/>
                </a:solidFill>
                <a:latin typeface="Carito"/>
                <a:cs typeface="Carlito"/>
              </a:rPr>
              <a:t>The </a:t>
            </a:r>
            <a:r>
              <a:rPr lang="en-US" spc="-5" dirty="0">
                <a:solidFill>
                  <a:schemeClr val="bg1"/>
                </a:solidFill>
                <a:latin typeface="Carito"/>
                <a:cs typeface="Carlito"/>
              </a:rPr>
              <a:t>segments with the </a:t>
            </a:r>
            <a:r>
              <a:rPr lang="en-US" spc="-10" dirty="0">
                <a:solidFill>
                  <a:schemeClr val="bg1"/>
                </a:solidFill>
                <a:latin typeface="Carito"/>
                <a:cs typeface="Carlito"/>
              </a:rPr>
              <a:t>lowest </a:t>
            </a:r>
            <a:r>
              <a:rPr lang="en-US" spc="-15" dirty="0">
                <a:solidFill>
                  <a:schemeClr val="bg1"/>
                </a:solidFill>
                <a:latin typeface="Carito"/>
                <a:cs typeface="Carlito"/>
              </a:rPr>
              <a:t>COV </a:t>
            </a:r>
            <a:r>
              <a:rPr lang="en-US" spc="-10" dirty="0">
                <a:solidFill>
                  <a:schemeClr val="bg1"/>
                </a:solidFill>
                <a:latin typeface="Carito"/>
                <a:cs typeface="Carlito"/>
              </a:rPr>
              <a:t>are </a:t>
            </a:r>
            <a:r>
              <a:rPr lang="en-US" b="1" spc="-40" dirty="0">
                <a:solidFill>
                  <a:schemeClr val="bg1"/>
                </a:solidFill>
                <a:latin typeface="Carito"/>
                <a:cs typeface="Carlito"/>
              </a:rPr>
              <a:t>APAC </a:t>
            </a:r>
            <a:r>
              <a:rPr lang="en-US" b="1" spc="-10" dirty="0">
                <a:solidFill>
                  <a:schemeClr val="bg1"/>
                </a:solidFill>
                <a:latin typeface="Carito"/>
                <a:cs typeface="Carlito"/>
              </a:rPr>
              <a:t>Consumer </a:t>
            </a:r>
            <a:r>
              <a:rPr lang="en-US" dirty="0">
                <a:solidFill>
                  <a:schemeClr val="bg1"/>
                </a:solidFill>
                <a:latin typeface="Carito"/>
                <a:cs typeface="Carlito"/>
              </a:rPr>
              <a:t>and </a:t>
            </a:r>
            <a:r>
              <a:rPr lang="en-US" b="1" spc="-5" dirty="0">
                <a:solidFill>
                  <a:schemeClr val="bg1"/>
                </a:solidFill>
                <a:latin typeface="Carito"/>
                <a:cs typeface="Carlito"/>
              </a:rPr>
              <a:t>APAC</a:t>
            </a:r>
            <a:r>
              <a:rPr lang="en-US" b="1" spc="145" dirty="0">
                <a:solidFill>
                  <a:schemeClr val="bg1"/>
                </a:solidFill>
                <a:latin typeface="Carito"/>
                <a:cs typeface="Carlito"/>
              </a:rPr>
              <a:t> </a:t>
            </a:r>
            <a:r>
              <a:rPr lang="en-US" b="1" spc="-10" dirty="0">
                <a:solidFill>
                  <a:schemeClr val="bg1"/>
                </a:solidFill>
                <a:latin typeface="Carito"/>
                <a:cs typeface="Carlito"/>
              </a:rPr>
              <a:t>Corporate</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spc="-5" dirty="0">
                <a:solidFill>
                  <a:schemeClr val="bg1"/>
                </a:solidFill>
                <a:latin typeface="Carito"/>
                <a:cs typeface="Carlito"/>
              </a:rPr>
              <a:t>This means </a:t>
            </a:r>
            <a:r>
              <a:rPr lang="en-US" spc="-10" dirty="0">
                <a:solidFill>
                  <a:schemeClr val="bg1"/>
                </a:solidFill>
                <a:latin typeface="Carito"/>
                <a:cs typeface="Carlito"/>
              </a:rPr>
              <a:t>that </a:t>
            </a:r>
            <a:r>
              <a:rPr lang="en-US" spc="-5" dirty="0">
                <a:solidFill>
                  <a:schemeClr val="bg1"/>
                </a:solidFill>
                <a:latin typeface="Carito"/>
                <a:cs typeface="Carlito"/>
              </a:rPr>
              <a:t>these segments </a:t>
            </a:r>
            <a:r>
              <a:rPr lang="en-US" spc="-15" dirty="0">
                <a:solidFill>
                  <a:schemeClr val="bg1"/>
                </a:solidFill>
                <a:latin typeface="Carito"/>
                <a:cs typeface="Carlito"/>
              </a:rPr>
              <a:t>have </a:t>
            </a:r>
            <a:r>
              <a:rPr lang="en-US" spc="-5" dirty="0">
                <a:solidFill>
                  <a:schemeClr val="bg1"/>
                </a:solidFill>
                <a:latin typeface="Carito"/>
                <a:cs typeface="Carlito"/>
              </a:rPr>
              <a:t>the </a:t>
            </a:r>
            <a:r>
              <a:rPr lang="en-US" spc="-10" dirty="0">
                <a:solidFill>
                  <a:schemeClr val="bg1"/>
                </a:solidFill>
                <a:latin typeface="Carito"/>
                <a:cs typeface="Carlito"/>
              </a:rPr>
              <a:t>lowest </a:t>
            </a:r>
            <a:r>
              <a:rPr lang="en-US" spc="-5" dirty="0">
                <a:solidFill>
                  <a:schemeClr val="bg1"/>
                </a:solidFill>
                <a:latin typeface="Carito"/>
                <a:cs typeface="Carlito"/>
              </a:rPr>
              <a:t>amount </a:t>
            </a:r>
            <a:r>
              <a:rPr lang="en-US" dirty="0">
                <a:solidFill>
                  <a:schemeClr val="bg1"/>
                </a:solidFill>
                <a:latin typeface="Carito"/>
                <a:cs typeface="Carlito"/>
              </a:rPr>
              <a:t>of </a:t>
            </a:r>
            <a:r>
              <a:rPr lang="en-US" spc="-10" dirty="0">
                <a:solidFill>
                  <a:schemeClr val="bg1"/>
                </a:solidFill>
                <a:latin typeface="Carito"/>
                <a:cs typeface="Carlito"/>
              </a:rPr>
              <a:t>variation, </a:t>
            </a:r>
            <a:r>
              <a:rPr lang="en-US" dirty="0">
                <a:solidFill>
                  <a:schemeClr val="bg1"/>
                </a:solidFill>
                <a:latin typeface="Carito"/>
                <a:cs typeface="Carlito"/>
              </a:rPr>
              <a:t>and hence </a:t>
            </a:r>
            <a:r>
              <a:rPr lang="en-US" spc="-10" dirty="0">
                <a:solidFill>
                  <a:schemeClr val="bg1"/>
                </a:solidFill>
                <a:latin typeface="Carito"/>
                <a:cs typeface="Carlito"/>
              </a:rPr>
              <a:t>are </a:t>
            </a:r>
            <a:r>
              <a:rPr lang="en-US" spc="-5" dirty="0">
                <a:solidFill>
                  <a:schemeClr val="bg1"/>
                </a:solidFill>
                <a:latin typeface="Carito"/>
                <a:cs typeface="Carlito"/>
              </a:rPr>
              <a:t>the </a:t>
            </a:r>
            <a:r>
              <a:rPr lang="en-US" spc="-10" dirty="0">
                <a:solidFill>
                  <a:schemeClr val="bg1"/>
                </a:solidFill>
                <a:latin typeface="Carito"/>
                <a:cs typeface="Carlito"/>
              </a:rPr>
              <a:t>most predictable</a:t>
            </a:r>
            <a:r>
              <a:rPr lang="en-US" spc="295" dirty="0">
                <a:solidFill>
                  <a:schemeClr val="bg1"/>
                </a:solidFill>
                <a:latin typeface="Carito"/>
                <a:cs typeface="Carlito"/>
              </a:rPr>
              <a:t> </a:t>
            </a:r>
            <a:r>
              <a:rPr lang="en-US" dirty="0">
                <a:solidFill>
                  <a:schemeClr val="bg1"/>
                </a:solidFill>
                <a:latin typeface="Carito"/>
                <a:cs typeface="Carlito"/>
              </a:rPr>
              <a:t>ones</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5" name="Picture 4" descr="CoV Pic.png"/>
          <p:cNvPicPr>
            <a:picLocks noChangeAspect="1"/>
          </p:cNvPicPr>
          <p:nvPr/>
        </p:nvPicPr>
        <p:blipFill>
          <a:blip r:embed="rId2"/>
          <a:stretch>
            <a:fillRect/>
          </a:stretch>
        </p:blipFill>
        <p:spPr>
          <a:xfrm>
            <a:off x="7886700" y="1866900"/>
            <a:ext cx="4305300" cy="4991100"/>
          </a:xfrm>
          <a:prstGeom prst="rect">
            <a:avLst/>
          </a:prstGeom>
        </p:spPr>
      </p:pic>
      <p:pic>
        <p:nvPicPr>
          <p:cNvPr id="6" name="Picture 5" descr="CoV Graph.png"/>
          <p:cNvPicPr>
            <a:picLocks noChangeAspect="1"/>
          </p:cNvPicPr>
          <p:nvPr/>
        </p:nvPicPr>
        <p:blipFill>
          <a:blip r:embed="rId3"/>
          <a:stretch>
            <a:fillRect/>
          </a:stretch>
        </p:blipFill>
        <p:spPr>
          <a:xfrm>
            <a:off x="279400" y="3454400"/>
            <a:ext cx="7366000" cy="35814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938992"/>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Selecting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Consistently Profitable Market Segment</a:t>
            </a:r>
            <a:endParaRPr lang="en-US" sz="2400" b="1" u="sng" spc="-5" dirty="0"/>
          </a:p>
          <a:p>
            <a:endParaRPr lang="en-US" sz="2800" u="sng" spc="-5" dirty="0"/>
          </a:p>
          <a:p>
            <a:endParaRPr lang="en-IN" sz="2800" u="sng" dirty="0"/>
          </a:p>
        </p:txBody>
      </p:sp>
      <p:sp>
        <p:nvSpPr>
          <p:cNvPr id="11" name="Rectangle 10"/>
          <p:cNvSpPr/>
          <p:nvPr/>
        </p:nvSpPr>
        <p:spPr>
          <a:xfrm>
            <a:off x="165100" y="21590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We found APAC Consumer as Top 5</a:t>
            </a:r>
            <a:r>
              <a:rPr lang="en-US" baseline="30000" dirty="0">
                <a:solidFill>
                  <a:schemeClr val="bg1"/>
                </a:solidFill>
                <a:latin typeface="Carito"/>
                <a:cs typeface="Carlito"/>
              </a:rPr>
              <a:t>th</a:t>
            </a:r>
            <a:r>
              <a:rPr lang="en-US" dirty="0">
                <a:solidFill>
                  <a:schemeClr val="bg1"/>
                </a:solidFill>
                <a:latin typeface="Carito"/>
                <a:cs typeface="Carlito"/>
              </a:rPr>
              <a:t> Highly Profitable Market Segment, and at the same time, this to be having least </a:t>
            </a:r>
            <a:r>
              <a:rPr lang="en-US" dirty="0" err="1">
                <a:solidFill>
                  <a:schemeClr val="bg1"/>
                </a:solidFill>
                <a:latin typeface="Carito"/>
                <a:cs typeface="Carlito"/>
              </a:rPr>
              <a:t>CoV</a:t>
            </a:r>
            <a:r>
              <a:rPr lang="en-US" dirty="0">
                <a:solidFill>
                  <a:schemeClr val="bg1"/>
                </a:solidFill>
                <a:latin typeface="Carito"/>
                <a:cs typeface="Carlito"/>
              </a:rPr>
              <a:t> value (0.522725)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Thus, APAC Consumer is the Good Market Segment to be relied upon for further Sales </a:t>
            </a:r>
            <a:r>
              <a:rPr lang="en-US" dirty="0" smtClean="0">
                <a:solidFill>
                  <a:schemeClr val="bg1"/>
                </a:solidFill>
                <a:latin typeface="Carito"/>
                <a:cs typeface="Carlito"/>
              </a:rPr>
              <a:t>Forecast and Global Mart’s further Budget Expenditure as the Highly Reliable, Stable and Profitable Market Segment </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descr="model_Selection.png"/>
          <p:cNvPicPr>
            <a:picLocks noChangeAspect="1"/>
          </p:cNvPicPr>
          <p:nvPr/>
        </p:nvPicPr>
        <p:blipFill>
          <a:blip r:embed="rId2"/>
          <a:stretch>
            <a:fillRect/>
          </a:stretch>
        </p:blipFill>
        <p:spPr>
          <a:xfrm>
            <a:off x="0" y="647700"/>
            <a:ext cx="12192000" cy="6210300"/>
          </a:xfrm>
          <a:prstGeom prst="rect">
            <a:avLst/>
          </a:prstGeom>
        </p:spPr>
      </p:pic>
      <p:sp>
        <p:nvSpPr>
          <p:cNvPr id="7" name="Rectangle 6"/>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Flow-Chart for the Time Series Model </a:t>
            </a:r>
            <a:endParaRPr lang="en-US" sz="2400" b="1" u="sng" spc="-5" dirty="0"/>
          </a:p>
          <a:p>
            <a:endParaRPr lang="en-US" sz="2800" u="sng" spc="-5" dirty="0"/>
          </a:p>
          <a:p>
            <a:endParaRPr lang="en-IN" sz="2800" u="sng" dirty="0"/>
          </a:p>
        </p:txBody>
      </p:sp>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Naïve Time Series Model (NM)</a:t>
            </a:r>
            <a:endParaRPr lang="en-US" sz="2400" b="1" u="sng" spc="-5" dirty="0"/>
          </a:p>
          <a:p>
            <a:endParaRPr lang="en-US" sz="2800" u="sng" spc="-5" dirty="0"/>
          </a:p>
          <a:p>
            <a:endParaRPr lang="en-IN" sz="2800" u="sng" dirty="0"/>
          </a:p>
        </p:txBody>
      </p:sp>
      <p:sp>
        <p:nvSpPr>
          <p:cNvPr id="11" name="Rectangle 10"/>
          <p:cNvSpPr/>
          <p:nvPr/>
        </p:nvSpPr>
        <p:spPr>
          <a:xfrm>
            <a:off x="0" y="1181100"/>
            <a:ext cx="12192000" cy="241604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chart displays the predicted values based on the previous month's data</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It’s only the level that it can predict (that too based on the last predicted value)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Straight line can been in the graph (for the forecasted curve) as its basis is only the last value that we had in the dataset, later when no new data was available for future months we could not any change </a:t>
            </a:r>
            <a:r>
              <a:rPr lang="en-US" dirty="0" err="1">
                <a:solidFill>
                  <a:schemeClr val="bg1"/>
                </a:solidFill>
                <a:latin typeface="Carito"/>
              </a:rPr>
              <a:t>w.r.t</a:t>
            </a:r>
            <a:r>
              <a:rPr lang="en-US" dirty="0">
                <a:solidFill>
                  <a:schemeClr val="bg1"/>
                </a:solidFill>
                <a:latin typeface="Carito"/>
              </a:rPr>
              <a:t>. to future time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Note: Naïve Method better used when data points &lt;10 and no noise and seasonality present in the dataset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4" name="Picture 3" descr="nmpic.png"/>
          <p:cNvPicPr>
            <a:picLocks noChangeAspect="1"/>
          </p:cNvPicPr>
          <p:nvPr/>
        </p:nvPicPr>
        <p:blipFill>
          <a:blip r:embed="rId2"/>
          <a:stretch>
            <a:fillRect/>
          </a:stretch>
        </p:blipFill>
        <p:spPr>
          <a:xfrm>
            <a:off x="9398000" y="3073400"/>
            <a:ext cx="2794000" cy="508000"/>
          </a:xfrm>
          <a:prstGeom prst="rect">
            <a:avLst/>
          </a:prstGeom>
        </p:spPr>
      </p:pic>
      <p:pic>
        <p:nvPicPr>
          <p:cNvPr id="5" name="Picture 4" descr="nm.png"/>
          <p:cNvPicPr>
            <a:picLocks noChangeAspect="1"/>
          </p:cNvPicPr>
          <p:nvPr/>
        </p:nvPicPr>
        <p:blipFill>
          <a:blip r:embed="rId3"/>
          <a:stretch>
            <a:fillRect/>
          </a:stretch>
        </p:blipFill>
        <p:spPr>
          <a:xfrm>
            <a:off x="0" y="3264319"/>
            <a:ext cx="12420600" cy="3593681"/>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Average Time Series Model (SA)</a:t>
            </a:r>
            <a:endParaRPr lang="en-US" sz="2400" b="1" u="sng" spc="-5" dirty="0"/>
          </a:p>
          <a:p>
            <a:endParaRPr lang="en-US" sz="2800" u="sng" spc="-5" dirty="0"/>
          </a:p>
          <a:p>
            <a:endParaRPr lang="en-IN" sz="2800" u="sng" dirty="0"/>
          </a:p>
        </p:txBody>
      </p:sp>
      <p:sp>
        <p:nvSpPr>
          <p:cNvPr id="11" name="Rectangle 10"/>
          <p:cNvSpPr/>
          <p:nvPr/>
        </p:nvSpPr>
        <p:spPr>
          <a:xfrm>
            <a:off x="0" y="11176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Although the train and test datasets exhibited both trend and seasonality, the projected green line (straight) does not display any trend and seasonality</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Seasonality &amp; Trend could not be predicted: Reason: Averaging out the whole data set: so practically De- Seasonalizing &amp; De- Trending the whole dataset</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SA works better with less than 10 data points and when observations are noisy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sa1.png"/>
          <p:cNvPicPr>
            <a:picLocks noChangeAspect="1"/>
          </p:cNvPicPr>
          <p:nvPr/>
        </p:nvPicPr>
        <p:blipFill>
          <a:blip r:embed="rId2"/>
          <a:stretch>
            <a:fillRect/>
          </a:stretch>
        </p:blipFill>
        <p:spPr>
          <a:xfrm>
            <a:off x="0" y="3505619"/>
            <a:ext cx="12357100" cy="3352381"/>
          </a:xfrm>
          <a:prstGeom prst="rect">
            <a:avLst/>
          </a:prstGeom>
        </p:spPr>
      </p:pic>
      <p:pic>
        <p:nvPicPr>
          <p:cNvPr id="9" name="Picture 8" descr="sa2.png"/>
          <p:cNvPicPr>
            <a:picLocks noChangeAspect="1"/>
          </p:cNvPicPr>
          <p:nvPr/>
        </p:nvPicPr>
        <p:blipFill>
          <a:blip r:embed="rId3"/>
          <a:stretch>
            <a:fillRect/>
          </a:stretch>
        </p:blipFill>
        <p:spPr>
          <a:xfrm>
            <a:off x="9321800" y="3187700"/>
            <a:ext cx="2870200" cy="592137"/>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Moving Average Time Series Model (SMA)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53915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the case of the 6-month window, both the train and test datasets showed trends and seasonal patterns, but the forecasted curve can only track the level &amp; trend (trend is tracked only for the training dataset only, not for test data set)</a:t>
            </a:r>
            <a:endParaRPr lang="en-US" b="1" dirty="0">
              <a:solidFill>
                <a:schemeClr val="bg1"/>
              </a:solidFill>
              <a:latin typeface="Car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SMA works better with longer duration rolling window and aimed to predict the trend better when the data is less (&lt;10 data points) and is noisy. It eliminates the fluctuations &amp; noise by averaging them out over a rolling period of time</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smaf.png"/>
          <p:cNvPicPr>
            <a:picLocks noChangeAspect="1"/>
          </p:cNvPicPr>
          <p:nvPr/>
        </p:nvPicPr>
        <p:blipFill>
          <a:blip r:embed="rId2"/>
          <a:stretch>
            <a:fillRect/>
          </a:stretch>
        </p:blipFill>
        <p:spPr>
          <a:xfrm>
            <a:off x="9436100" y="3302001"/>
            <a:ext cx="2755900" cy="531812"/>
          </a:xfrm>
          <a:prstGeom prst="rect">
            <a:avLst/>
          </a:prstGeom>
        </p:spPr>
      </p:pic>
      <p:pic>
        <p:nvPicPr>
          <p:cNvPr id="7" name="Picture 6" descr="smaf.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Exponential Smoothing Time Series Model (SES)</a:t>
            </a:r>
            <a:endParaRPr lang="en-US" sz="2400" b="1" u="sng" spc="-5" dirty="0"/>
          </a:p>
          <a:p>
            <a:endParaRPr lang="en-US" sz="2800" u="sng" spc="-5" dirty="0"/>
          </a:p>
          <a:p>
            <a:endParaRPr lang="en-IN" sz="2800" u="sng" dirty="0"/>
          </a:p>
        </p:txBody>
      </p:sp>
      <p:sp>
        <p:nvSpPr>
          <p:cNvPr id="11" name="Rectangle 10"/>
          <p:cNvSpPr/>
          <p:nvPr/>
        </p:nvSpPr>
        <p:spPr>
          <a:xfrm>
            <a:off x="0" y="927100"/>
            <a:ext cx="12039600" cy="163121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 is evident from the orange and blue lines in the data that there is a pattern of trend and seasonality. The green line represents the forecasted level, indicating that this particular model is capable of identifying only the level, which is expected to remain constant at around 40k to 50k between 2014 and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SES works better with large data points (&gt;10) and aimed to predict only the level</a:t>
            </a:r>
          </a:p>
        </p:txBody>
      </p:sp>
      <p:pic>
        <p:nvPicPr>
          <p:cNvPr id="6" name="Picture 5" descr="sesm.png"/>
          <p:cNvPicPr>
            <a:picLocks noChangeAspect="1"/>
          </p:cNvPicPr>
          <p:nvPr/>
        </p:nvPicPr>
        <p:blipFill>
          <a:blip r:embed="rId2"/>
          <a:stretch>
            <a:fillRect/>
          </a:stretch>
        </p:blipFill>
        <p:spPr>
          <a:xfrm>
            <a:off x="8966200" y="2578100"/>
            <a:ext cx="3225800" cy="711200"/>
          </a:xfrm>
          <a:prstGeom prst="rect">
            <a:avLst/>
          </a:prstGeom>
        </p:spPr>
      </p:pic>
      <p:pic>
        <p:nvPicPr>
          <p:cNvPr id="7" name="Picture 6" descr="WhatsApp Image 2023-05-18 at 15.57.51.jpeg"/>
          <p:cNvPicPr>
            <a:picLocks noChangeAspect="1"/>
          </p:cNvPicPr>
          <p:nvPr/>
        </p:nvPicPr>
        <p:blipFill>
          <a:blip r:embed="rId3"/>
          <a:stretch>
            <a:fillRect/>
          </a:stretch>
        </p:blipFill>
        <p:spPr>
          <a:xfrm>
            <a:off x="1" y="3314700"/>
            <a:ext cx="12192000" cy="35433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Exponential Smoothing Time Series Model (HES)</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a:t>
            </a:r>
            <a:r>
              <a:rPr lang="en-US" dirty="0" smtClean="0">
                <a:solidFill>
                  <a:schemeClr val="bg1"/>
                </a:solidFill>
                <a:latin typeface="Carito"/>
              </a:rPr>
              <a:t>train </a:t>
            </a:r>
            <a:r>
              <a:rPr lang="en-US" dirty="0">
                <a:solidFill>
                  <a:schemeClr val="bg1"/>
                </a:solidFill>
                <a:latin typeface="Carito"/>
              </a:rPr>
              <a:t>data is represented by the blue line, while the orange line represents the </a:t>
            </a:r>
            <a:r>
              <a:rPr lang="en-US" dirty="0" smtClean="0">
                <a:solidFill>
                  <a:schemeClr val="bg1"/>
                </a:solidFill>
                <a:latin typeface="Carito"/>
              </a:rPr>
              <a:t>test </a:t>
            </a:r>
            <a:r>
              <a:rPr lang="en-US" dirty="0">
                <a:solidFill>
                  <a:schemeClr val="bg1"/>
                </a:solidFill>
                <a:latin typeface="Carito"/>
              </a:rPr>
              <a:t>data. The green line shows the forecasted trend and level of the data, which is seen to follow the pattern observed in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HES works better with large data points (&gt;10) and aimed to predict both the level and trend</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s.png"/>
          <p:cNvPicPr>
            <a:picLocks noChangeAspect="1"/>
          </p:cNvPicPr>
          <p:nvPr/>
        </p:nvPicPr>
        <p:blipFill>
          <a:blip r:embed="rId2"/>
          <a:stretch>
            <a:fillRect/>
          </a:stretch>
        </p:blipFill>
        <p:spPr>
          <a:xfrm>
            <a:off x="0" y="2997201"/>
            <a:ext cx="12357100" cy="3860800"/>
          </a:xfrm>
          <a:prstGeom prst="rect">
            <a:avLst/>
          </a:prstGeom>
        </p:spPr>
      </p:pic>
      <p:pic>
        <p:nvPicPr>
          <p:cNvPr id="9" name="Picture 8" descr="hse.png"/>
          <p:cNvPicPr>
            <a:picLocks noChangeAspect="1"/>
          </p:cNvPicPr>
          <p:nvPr/>
        </p:nvPicPr>
        <p:blipFill>
          <a:blip r:embed="rId3"/>
          <a:stretch>
            <a:fillRect/>
          </a:stretch>
        </p:blipFill>
        <p:spPr>
          <a:xfrm>
            <a:off x="8996362" y="2654300"/>
            <a:ext cx="3195638" cy="6477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Additive Time Series Model (HWA)</a:t>
            </a:r>
            <a:endParaRPr lang="en-US" sz="2400" b="1" u="sng" spc="-5" dirty="0"/>
          </a:p>
          <a:p>
            <a:endParaRPr lang="en-US" sz="2800" u="sng" spc="-5" dirty="0"/>
          </a:p>
          <a:p>
            <a:endParaRPr lang="en-IN" sz="2800" u="sng" dirty="0"/>
          </a:p>
        </p:txBody>
      </p:sp>
      <p:sp>
        <p:nvSpPr>
          <p:cNvPr id="11" name="Rectangle 10"/>
          <p:cNvSpPr/>
          <p:nvPr/>
        </p:nvSpPr>
        <p:spPr>
          <a:xfrm>
            <a:off x="0" y="774700"/>
            <a:ext cx="121920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blue and orange lines in this graph indicate the training and test data, respectively. The green line represents the seasonality, trend, and level of the data, which is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HWA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hwa.png"/>
          <p:cNvPicPr>
            <a:picLocks noChangeAspect="1"/>
          </p:cNvPicPr>
          <p:nvPr/>
        </p:nvPicPr>
        <p:blipFill>
          <a:blip r:embed="rId2"/>
          <a:stretch>
            <a:fillRect/>
          </a:stretch>
        </p:blipFill>
        <p:spPr>
          <a:xfrm>
            <a:off x="9359900" y="3136900"/>
            <a:ext cx="2832100" cy="622300"/>
          </a:xfrm>
          <a:prstGeom prst="rect">
            <a:avLst/>
          </a:prstGeom>
        </p:spPr>
      </p:pic>
      <p:pic>
        <p:nvPicPr>
          <p:cNvPr id="7" name="Picture 6" descr="hwa.png"/>
          <p:cNvPicPr>
            <a:picLocks noChangeAspect="1"/>
          </p:cNvPicPr>
          <p:nvPr/>
        </p:nvPicPr>
        <p:blipFill>
          <a:blip r:embed="rId3"/>
          <a:stretch>
            <a:fillRect/>
          </a:stretch>
        </p:blipFill>
        <p:spPr>
          <a:xfrm>
            <a:off x="0" y="3505619"/>
            <a:ext cx="12369800" cy="3352381"/>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Multiplicative Time Series Model (HWM)</a:t>
            </a:r>
            <a:endParaRPr lang="en-US" sz="2400" b="1" u="sng" spc="-5" dirty="0"/>
          </a:p>
          <a:p>
            <a:endParaRPr lang="en-US" sz="2800" u="sng" spc="-5" dirty="0"/>
          </a:p>
          <a:p>
            <a:endParaRPr lang="en-IN" sz="2800" u="sng" dirty="0"/>
          </a:p>
        </p:txBody>
      </p:sp>
      <p:sp>
        <p:nvSpPr>
          <p:cNvPr id="11" name="Rectangle 10"/>
          <p:cNvSpPr/>
          <p:nvPr/>
        </p:nvSpPr>
        <p:spPr>
          <a:xfrm>
            <a:off x="0" y="609600"/>
            <a:ext cx="12192000" cy="360098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plot, the yellow line represents the training data, and the blue line represents the test data. The orange </a:t>
            </a:r>
            <a:r>
              <a:rPr lang="en-US" dirty="0" smtClean="0">
                <a:solidFill>
                  <a:schemeClr val="bg1"/>
                </a:solidFill>
                <a:latin typeface="Carito"/>
              </a:rPr>
              <a:t>line (forecasted line) </a:t>
            </a:r>
            <a:r>
              <a:rPr lang="en-US" dirty="0">
                <a:solidFill>
                  <a:schemeClr val="bg1"/>
                </a:solidFill>
                <a:latin typeface="Carito"/>
              </a:rPr>
              <a:t>represents the seasonality, trend, and level of the data, which is observed to be around the time period of approximately 2014 to 2015</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(still actual peak difference less than that of HWA)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HWM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wm.png"/>
          <p:cNvPicPr>
            <a:picLocks noChangeAspect="1"/>
          </p:cNvPicPr>
          <p:nvPr/>
        </p:nvPicPr>
        <p:blipFill>
          <a:blip r:embed="rId2"/>
          <a:stretch>
            <a:fillRect/>
          </a:stretch>
        </p:blipFill>
        <p:spPr>
          <a:xfrm>
            <a:off x="-152400" y="3505619"/>
            <a:ext cx="12509500" cy="3352381"/>
          </a:xfrm>
          <a:prstGeom prst="rect">
            <a:avLst/>
          </a:prstGeom>
        </p:spPr>
      </p:pic>
      <p:pic>
        <p:nvPicPr>
          <p:cNvPr id="9" name="Picture 8" descr="hwm.png"/>
          <p:cNvPicPr>
            <a:picLocks noChangeAspect="1"/>
          </p:cNvPicPr>
          <p:nvPr/>
        </p:nvPicPr>
        <p:blipFill>
          <a:blip r:embed="rId3"/>
          <a:stretch>
            <a:fillRect/>
          </a:stretch>
        </p:blipFill>
        <p:spPr>
          <a:xfrm>
            <a:off x="8636000" y="3263900"/>
            <a:ext cx="3556000" cy="5334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386" y="532991"/>
            <a:ext cx="1968809"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Agenda</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681650" y="1595821"/>
            <a:ext cx="11510349" cy="5078313"/>
          </a:xfrm>
          <a:prstGeom prst="rect">
            <a:avLst/>
          </a:prstGeom>
        </p:spPr>
        <p:txBody>
          <a:bodyPr wrap="square">
            <a:spAutoFit/>
          </a:bodyPr>
          <a:lstStyle/>
          <a:p>
            <a:pPr marL="457200" lvl="0" indent="-342900">
              <a:buClr>
                <a:schemeClr val="dk1"/>
              </a:buClr>
              <a:buSzPts val="1800"/>
              <a:buAutoNum type="arabicPeriod"/>
            </a:pPr>
            <a:r>
              <a:rPr lang="en-US" dirty="0">
                <a:solidFill>
                  <a:schemeClr val="dk1"/>
                </a:solidFill>
                <a:latin typeface="Carito"/>
              </a:rPr>
              <a:t>Objective</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Background</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Analysis &amp; Key findings:</a:t>
            </a:r>
          </a:p>
          <a:p>
            <a:pPr marL="914400" lvl="1" indent="-342900">
              <a:buClr>
                <a:schemeClr val="dk1"/>
              </a:buClr>
              <a:buSzPts val="1800"/>
              <a:buAutoNum type="arabicPeriod"/>
            </a:pPr>
            <a:r>
              <a:rPr lang="en-US" dirty="0">
                <a:solidFill>
                  <a:schemeClr val="dk1"/>
                </a:solidFill>
                <a:latin typeface="Carito"/>
              </a:rPr>
              <a:t>Data Understanding</a:t>
            </a:r>
          </a:p>
          <a:p>
            <a:pPr marL="914400" lvl="1" indent="-342900">
              <a:buClr>
                <a:schemeClr val="dk1"/>
              </a:buClr>
              <a:buSzPts val="1800"/>
              <a:buAutoNum type="arabicPeriod"/>
            </a:pPr>
            <a:r>
              <a:rPr lang="en-US" dirty="0">
                <a:solidFill>
                  <a:schemeClr val="dk1"/>
                </a:solidFill>
                <a:latin typeface="Carito"/>
              </a:rPr>
              <a:t>Finding Most Consistently High Profitable Market Segment</a:t>
            </a:r>
          </a:p>
          <a:p>
            <a:pPr marL="914400" lvl="1" indent="-342900">
              <a:buClr>
                <a:schemeClr val="dk1"/>
              </a:buClr>
              <a:buSzPts val="1800"/>
              <a:buAutoNum type="arabicPeriod"/>
            </a:pPr>
            <a:r>
              <a:rPr lang="en-US" dirty="0">
                <a:solidFill>
                  <a:schemeClr val="dk1"/>
                </a:solidFill>
                <a:latin typeface="Carito"/>
              </a:rPr>
              <a:t>Finding the Most Reliable Time Series Model</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Conclusion</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Recommendations </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Appendix: </a:t>
            </a:r>
          </a:p>
          <a:p>
            <a:pPr marL="914400" lvl="1" indent="-317500">
              <a:buClr>
                <a:schemeClr val="dk1"/>
              </a:buClr>
              <a:buSzPts val="1400"/>
              <a:buAutoNum type="alphaLcPeriod"/>
            </a:pPr>
            <a:r>
              <a:rPr lang="en-US" dirty="0">
                <a:solidFill>
                  <a:schemeClr val="dk1"/>
                </a:solidFill>
                <a:latin typeface="Carito"/>
              </a:rPr>
              <a:t>Data Sources</a:t>
            </a:r>
          </a:p>
          <a:p>
            <a:pPr marL="914400" lvl="1" indent="-317500">
              <a:buClr>
                <a:schemeClr val="dk1"/>
              </a:buClr>
              <a:buSzPts val="1400"/>
              <a:buAutoNum type="alphaLcPeriod"/>
            </a:pPr>
            <a:r>
              <a:rPr lang="en-US" dirty="0">
                <a:solidFill>
                  <a:schemeClr val="dk1"/>
                </a:solidFill>
                <a:latin typeface="Carito"/>
              </a:rPr>
              <a:t>Data Assumption</a:t>
            </a:r>
          </a:p>
          <a:p>
            <a:pPr marL="914400" lvl="1" indent="-317500">
              <a:buClr>
                <a:schemeClr val="dk1"/>
              </a:buClr>
              <a:buSzPts val="1400"/>
              <a:buAutoNum type="alphaLcPeriod"/>
            </a:pPr>
            <a:r>
              <a:rPr lang="en-US" dirty="0">
                <a:solidFill>
                  <a:schemeClr val="dk1"/>
                </a:solidFill>
                <a:latin typeface="Carito"/>
              </a:rPr>
              <a:t>Data Preparation</a:t>
            </a:r>
          </a:p>
          <a:p>
            <a:pPr marL="914400" lvl="1" indent="-317500">
              <a:buClr>
                <a:schemeClr val="dk1"/>
              </a:buClr>
              <a:buSzPts val="1400"/>
              <a:buAutoNum type="alphaLcPeriod"/>
            </a:pPr>
            <a:r>
              <a:rPr lang="en-US" dirty="0">
                <a:solidFill>
                  <a:schemeClr val="dk1"/>
                </a:solidFill>
                <a:latin typeface="Carito"/>
              </a:rPr>
              <a:t>Data Methodology</a:t>
            </a:r>
          </a:p>
        </p:txBody>
      </p:sp>
    </p:spTree>
    <p:extLst>
      <p:ext uri="{BB962C8B-B14F-4D97-AF65-F5344CB8AC3E}">
        <p14:creationId xmlns="" xmlns:p14="http://schemas.microsoft.com/office/powerpoint/2010/main" val="2393430188"/>
      </p:ext>
    </p:extLst>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Time Series Model (AR)</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Model seems to forecast with trend and level of the data, and it is seen to bisect the test data set, indicating its reliability </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forecasted trend and level of the data are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AR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png"/>
          <p:cNvPicPr>
            <a:picLocks noChangeAspect="1"/>
          </p:cNvPicPr>
          <p:nvPr/>
        </p:nvPicPr>
        <p:blipFill>
          <a:blip r:embed="rId2"/>
          <a:stretch>
            <a:fillRect/>
          </a:stretch>
        </p:blipFill>
        <p:spPr>
          <a:xfrm>
            <a:off x="9147175" y="3136900"/>
            <a:ext cx="3044825" cy="660400"/>
          </a:xfrm>
          <a:prstGeom prst="rect">
            <a:avLst/>
          </a:prstGeom>
        </p:spPr>
      </p:pic>
      <p:pic>
        <p:nvPicPr>
          <p:cNvPr id="7" name="Picture 6" descr="ARm.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 Average Time Series Model (MAA) -- ARIMA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970044"/>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graph, the window size is only 1 month, and there is no seasonality observed. The data is seen to exhibit a trend and level pattern, with the blue line representing the training data and the orange line representing the test data. The green line shows the forecast of the data</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MAA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10" name="Picture 9" descr="maaa.png"/>
          <p:cNvPicPr>
            <a:picLocks noChangeAspect="1"/>
          </p:cNvPicPr>
          <p:nvPr/>
        </p:nvPicPr>
        <p:blipFill>
          <a:blip r:embed="rId2"/>
          <a:stretch>
            <a:fillRect/>
          </a:stretch>
        </p:blipFill>
        <p:spPr>
          <a:xfrm>
            <a:off x="-165100" y="3505619"/>
            <a:ext cx="12509500" cy="3352381"/>
          </a:xfrm>
          <a:prstGeom prst="rect">
            <a:avLst/>
          </a:prstGeom>
        </p:spPr>
      </p:pic>
      <p:pic>
        <p:nvPicPr>
          <p:cNvPr id="12" name="Picture 11" descr="maaa.png"/>
          <p:cNvPicPr>
            <a:picLocks noChangeAspect="1"/>
          </p:cNvPicPr>
          <p:nvPr/>
        </p:nvPicPr>
        <p:blipFill>
          <a:blip r:embed="rId3"/>
          <a:stretch>
            <a:fillRect/>
          </a:stretch>
        </p:blipFill>
        <p:spPr>
          <a:xfrm>
            <a:off x="9207501" y="3200400"/>
            <a:ext cx="2984500" cy="560387"/>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a:t>
            </a:r>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 Average Time Series Model (ARMA)</a:t>
            </a:r>
            <a:endParaRPr lang="en-US" sz="2000" b="1" u="sng" spc="-5" dirty="0"/>
          </a:p>
          <a:p>
            <a:endParaRPr lang="en-US" sz="2800" u="sng" spc="-5" dirty="0"/>
          </a:p>
          <a:p>
            <a:endParaRPr lang="en-IN" sz="2800" u="sng" dirty="0"/>
          </a:p>
        </p:txBody>
      </p:sp>
      <p:sp>
        <p:nvSpPr>
          <p:cNvPr id="11" name="Rectangle 10"/>
          <p:cNvSpPr/>
          <p:nvPr/>
        </p:nvSpPr>
        <p:spPr>
          <a:xfrm>
            <a:off x="152400" y="927100"/>
            <a:ext cx="11188700" cy="2939266"/>
          </a:xfrm>
          <a:prstGeom prst="rect">
            <a:avLst/>
          </a:prstGeom>
        </p:spPr>
        <p:txBody>
          <a:bodyPr wrap="square">
            <a:spAutoFit/>
          </a:bodyPr>
          <a:lstStyle/>
          <a:p>
            <a:pPr>
              <a:buFont typeface="Arial" pitchFamily="34" charset="0"/>
              <a:buChar char="•"/>
            </a:pPr>
            <a:r>
              <a:rPr lang="en-US" dirty="0">
                <a:solidFill>
                  <a:schemeClr val="bg1"/>
                </a:solidFill>
                <a:latin typeface="Carito"/>
              </a:rPr>
              <a:t> Model is able to predict trend and level but is still under fitting and under predicting </a:t>
            </a:r>
          </a:p>
          <a:p>
            <a:pPr>
              <a:buFont typeface="Arial" pitchFamily="34" charset="0"/>
              <a:buChar char="•"/>
            </a:pPr>
            <a:r>
              <a:rPr lang="en-US" dirty="0">
                <a:solidFill>
                  <a:schemeClr val="bg1"/>
                </a:solidFill>
                <a:latin typeface="Carito"/>
              </a:rPr>
              <a:t> </a:t>
            </a:r>
          </a:p>
          <a:p>
            <a:pPr>
              <a:buFont typeface="Arial" pitchFamily="34" charset="0"/>
              <a:buChar char="•"/>
            </a:pPr>
            <a:r>
              <a:rPr lang="en-US" dirty="0">
                <a:solidFill>
                  <a:schemeClr val="bg1"/>
                </a:solidFill>
                <a:latin typeface="Carito"/>
              </a:rPr>
              <a:t>Reason for Under Fitting can be: </a:t>
            </a:r>
          </a:p>
          <a:p>
            <a:pPr>
              <a:buFont typeface="Arial" pitchFamily="34" charset="0"/>
              <a:buChar char="•"/>
            </a:pPr>
            <a:endParaRPr lang="en-US" dirty="0">
              <a:solidFill>
                <a:schemeClr val="bg1"/>
              </a:solidFill>
              <a:latin typeface="Carito"/>
            </a:endParaRPr>
          </a:p>
          <a:p>
            <a:pPr marL="342900" indent="-342900">
              <a:buFont typeface="+mj-lt"/>
              <a:buAutoNum type="alphaLcParenR"/>
            </a:pPr>
            <a:r>
              <a:rPr lang="en-US" dirty="0">
                <a:solidFill>
                  <a:schemeClr val="bg1"/>
                </a:solidFill>
                <a:latin typeface="Carito"/>
              </a:rPr>
              <a:t>Moving Average (MA) is being used in ARMA, which may not be suitable for large datasets with more than 10 data points</a:t>
            </a:r>
          </a:p>
          <a:p>
            <a:pPr marL="342900" indent="-342900">
              <a:buFont typeface="+mj-lt"/>
              <a:buAutoNum type="alphaLcParenR"/>
            </a:pPr>
            <a:endParaRPr lang="en-US" dirty="0">
              <a:solidFill>
                <a:schemeClr val="bg1"/>
              </a:solidFill>
              <a:latin typeface="Carito"/>
            </a:endParaRPr>
          </a:p>
          <a:p>
            <a:r>
              <a:rPr lang="en-US" dirty="0">
                <a:solidFill>
                  <a:schemeClr val="bg1"/>
                </a:solidFill>
                <a:latin typeface="Carito"/>
              </a:rPr>
              <a:t>b) Model may not be capturing all the relevant information and could be missing important features or patterns in the data</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ma.png"/>
          <p:cNvPicPr>
            <a:picLocks noChangeAspect="1"/>
          </p:cNvPicPr>
          <p:nvPr/>
        </p:nvPicPr>
        <p:blipFill>
          <a:blip r:embed="rId2"/>
          <a:stretch>
            <a:fillRect/>
          </a:stretch>
        </p:blipFill>
        <p:spPr>
          <a:xfrm>
            <a:off x="8629650" y="3162300"/>
            <a:ext cx="3562350" cy="654050"/>
          </a:xfrm>
          <a:prstGeom prst="rect">
            <a:avLst/>
          </a:prstGeom>
        </p:spPr>
      </p:pic>
      <p:pic>
        <p:nvPicPr>
          <p:cNvPr id="7" name="Picture 6" descr="arma.png"/>
          <p:cNvPicPr>
            <a:picLocks noChangeAspect="1"/>
          </p:cNvPicPr>
          <p:nvPr/>
        </p:nvPicPr>
        <p:blipFill>
          <a:blip r:embed="rId3"/>
          <a:stretch>
            <a:fillRect/>
          </a:stretch>
        </p:blipFill>
        <p:spPr>
          <a:xfrm>
            <a:off x="-152400" y="3517900"/>
            <a:ext cx="12534900" cy="33401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Integrated Moving Average Time Series Model (ARIMA)</a:t>
            </a:r>
          </a:p>
          <a:p>
            <a:endParaRPr lang="en-US" sz="2000" b="1" u="sng" spc="-5" dirty="0"/>
          </a:p>
          <a:p>
            <a:endParaRPr lang="en-US" sz="2800" u="sng" spc="-5" dirty="0"/>
          </a:p>
          <a:p>
            <a:endParaRPr lang="en-IN" sz="2800" u="sng" dirty="0"/>
          </a:p>
        </p:txBody>
      </p:sp>
      <p:sp>
        <p:nvSpPr>
          <p:cNvPr id="11" name="Rectangle 10"/>
          <p:cNvSpPr/>
          <p:nvPr/>
        </p:nvSpPr>
        <p:spPr>
          <a:xfrm>
            <a:off x="215900" y="1270000"/>
            <a:ext cx="11976100" cy="1200329"/>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perfectly , but it has only found level and following trend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ARIMA works better with large data points (&gt;10) when there are only level and trend present in the data set</a:t>
            </a:r>
          </a:p>
          <a:p>
            <a:pPr>
              <a:buFont typeface="Arial" pitchFamily="34" charset="0"/>
              <a:buChar char="•"/>
            </a:pPr>
            <a:endParaRPr lang="en-US" dirty="0">
              <a:solidFill>
                <a:schemeClr val="bg1"/>
              </a:solidFill>
              <a:latin typeface="Carito"/>
            </a:endParaRPr>
          </a:p>
        </p:txBody>
      </p:sp>
      <p:pic>
        <p:nvPicPr>
          <p:cNvPr id="8" name="Picture 7" descr="arima.png"/>
          <p:cNvPicPr>
            <a:picLocks noChangeAspect="1"/>
          </p:cNvPicPr>
          <p:nvPr/>
        </p:nvPicPr>
        <p:blipFill>
          <a:blip r:embed="rId2"/>
          <a:stretch>
            <a:fillRect/>
          </a:stretch>
        </p:blipFill>
        <p:spPr>
          <a:xfrm>
            <a:off x="0" y="3505619"/>
            <a:ext cx="12369800" cy="3352381"/>
          </a:xfrm>
          <a:prstGeom prst="rect">
            <a:avLst/>
          </a:prstGeom>
        </p:spPr>
      </p:pic>
      <p:pic>
        <p:nvPicPr>
          <p:cNvPr id="9" name="Picture 8" descr="arima.png"/>
          <p:cNvPicPr>
            <a:picLocks noChangeAspect="1"/>
          </p:cNvPicPr>
          <p:nvPr/>
        </p:nvPicPr>
        <p:blipFill>
          <a:blip r:embed="rId3"/>
          <a:stretch>
            <a:fillRect/>
          </a:stretch>
        </p:blipFill>
        <p:spPr>
          <a:xfrm>
            <a:off x="8524875" y="2720974"/>
            <a:ext cx="3667125" cy="746125"/>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Seasonal Auto Regressive Integrated Moving Average Time Series Model (SARIMA)</a:t>
            </a:r>
          </a:p>
          <a:p>
            <a:endParaRPr lang="en-US" sz="2000" b="1" u="sng" spc="-5" dirty="0"/>
          </a:p>
          <a:p>
            <a:endParaRPr lang="en-US" sz="2800" u="sng" spc="-5" dirty="0"/>
          </a:p>
          <a:p>
            <a:endParaRPr lang="en-IN" sz="2800" u="sng" dirty="0"/>
          </a:p>
        </p:txBody>
      </p:sp>
      <p:sp>
        <p:nvSpPr>
          <p:cNvPr id="11" name="Rectangle 10"/>
          <p:cNvSpPr/>
          <p:nvPr/>
        </p:nvSpPr>
        <p:spPr>
          <a:xfrm>
            <a:off x="215900" y="1346200"/>
            <a:ext cx="119761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good as it has found level, trend and seasonality in the data set</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But it can is slightly under predicting as the actual peak could not be reached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SARIMA works better with large data points (&gt;10) when there are all 3 </a:t>
            </a:r>
            <a:r>
              <a:rPr lang="en-US" dirty="0" smtClean="0">
                <a:solidFill>
                  <a:schemeClr val="bg1"/>
                </a:solidFill>
                <a:latin typeface="Carito"/>
                <a:cs typeface="Carlito"/>
              </a:rPr>
              <a:t>components</a:t>
            </a:r>
            <a:r>
              <a:rPr lang="en-US" dirty="0">
                <a:solidFill>
                  <a:schemeClr val="bg1"/>
                </a:solidFill>
                <a:latin typeface="Carito"/>
                <a:cs typeface="Carlito"/>
              </a:rPr>
              <a:t>: level, trend, and seasonality present in the data set</a:t>
            </a:r>
          </a:p>
          <a:p>
            <a:pPr>
              <a:buFont typeface="Arial" pitchFamily="34" charset="0"/>
              <a:buChar char="•"/>
            </a:pPr>
            <a:endParaRPr lang="en-US" dirty="0">
              <a:solidFill>
                <a:schemeClr val="bg1"/>
              </a:solidFill>
              <a:latin typeface="Carito"/>
            </a:endParaRPr>
          </a:p>
        </p:txBody>
      </p:sp>
      <p:pic>
        <p:nvPicPr>
          <p:cNvPr id="6" name="Picture 5" descr="sarima.png"/>
          <p:cNvPicPr>
            <a:picLocks noChangeAspect="1"/>
          </p:cNvPicPr>
          <p:nvPr/>
        </p:nvPicPr>
        <p:blipFill>
          <a:blip r:embed="rId2"/>
          <a:stretch>
            <a:fillRect/>
          </a:stretch>
        </p:blipFill>
        <p:spPr>
          <a:xfrm>
            <a:off x="7489825" y="2870200"/>
            <a:ext cx="4702175" cy="596900"/>
          </a:xfrm>
          <a:prstGeom prst="rect">
            <a:avLst/>
          </a:prstGeom>
        </p:spPr>
      </p:pic>
      <p:pic>
        <p:nvPicPr>
          <p:cNvPr id="7" name="Picture 6" descr="sarima.png"/>
          <p:cNvPicPr>
            <a:picLocks noChangeAspect="1"/>
          </p:cNvPicPr>
          <p:nvPr/>
        </p:nvPicPr>
        <p:blipFill>
          <a:blip r:embed="rId3"/>
          <a:stretch>
            <a:fillRect/>
          </a:stretch>
        </p:blipFill>
        <p:spPr>
          <a:xfrm>
            <a:off x="0" y="3505619"/>
            <a:ext cx="12382500" cy="3352381"/>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the Reliable Time Series Model to further Go On with the Forecast</a:t>
            </a:r>
          </a:p>
          <a:p>
            <a:endParaRPr lang="en-US" sz="2000" b="1" u="sng" spc="-5" dirty="0"/>
          </a:p>
          <a:p>
            <a:endParaRPr lang="en-US" sz="2800" u="sng" spc="-5" dirty="0"/>
          </a:p>
          <a:p>
            <a:endParaRPr lang="en-IN" sz="2800" u="sng" dirty="0"/>
          </a:p>
        </p:txBody>
      </p:sp>
      <p:sp>
        <p:nvSpPr>
          <p:cNvPr id="11" name="Rectangle 10"/>
          <p:cNvSpPr/>
          <p:nvPr/>
        </p:nvSpPr>
        <p:spPr>
          <a:xfrm>
            <a:off x="0" y="1155700"/>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Holt-Winters additive (HWA) method is the most suitable technique for smoothing in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Among the ARIMA models, the Seasonal Autoregressive Integrated Moving Average (SARIMA) method is the most appropriate for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Note: Decision for Model Selection made on the low error values for HWA and SARIMA we got for RMSE and MAPE for them in comparison to others</a:t>
            </a:r>
          </a:p>
        </p:txBody>
      </p:sp>
      <p:pic>
        <p:nvPicPr>
          <p:cNvPr id="5" name="Picture 4" descr="mdl2.png"/>
          <p:cNvPicPr>
            <a:picLocks noChangeAspect="1"/>
          </p:cNvPicPr>
          <p:nvPr/>
        </p:nvPicPr>
        <p:blipFill>
          <a:blip r:embed="rId2"/>
          <a:stretch>
            <a:fillRect/>
          </a:stretch>
        </p:blipFill>
        <p:spPr>
          <a:xfrm>
            <a:off x="89011" y="3270869"/>
            <a:ext cx="12032857" cy="33646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5" dirty="0">
                <a:latin typeface="Arial Unicode MS" pitchFamily="34" charset="-128"/>
                <a:ea typeface="Arial Unicode MS" pitchFamily="34" charset="-128"/>
                <a:cs typeface="Arial Unicode MS" pitchFamily="34" charset="-128"/>
              </a:rPr>
              <a:t>Conclusion</a:t>
            </a:r>
          </a:p>
          <a:p>
            <a:endParaRPr lang="en-US" sz="2800" u="sng" spc="-5" dirty="0"/>
          </a:p>
          <a:p>
            <a:endParaRPr lang="en-IN" sz="2800" u="sng" dirty="0"/>
          </a:p>
        </p:txBody>
      </p:sp>
      <p:sp>
        <p:nvSpPr>
          <p:cNvPr id="11" name="Rectangle 10"/>
          <p:cNvSpPr/>
          <p:nvPr/>
        </p:nvSpPr>
        <p:spPr>
          <a:xfrm>
            <a:off x="0" y="1676401"/>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a:t>
            </a:r>
            <a:r>
              <a:rPr lang="en-US" spc="-45" dirty="0">
                <a:solidFill>
                  <a:schemeClr val="bg1"/>
                </a:solidFill>
                <a:latin typeface="Carito"/>
                <a:cs typeface="Carlito"/>
              </a:rPr>
              <a:t>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a:t>
            </a:r>
          </a:p>
          <a:p>
            <a:pPr>
              <a:buFont typeface="Arial" pitchFamily="34" charset="0"/>
              <a:buChar char="•"/>
            </a:pPr>
            <a:endParaRPr lang="en-US" dirty="0">
              <a:solidFill>
                <a:schemeClr val="bg1"/>
              </a:solidFill>
              <a:latin typeface="Carito"/>
              <a:cs typeface="Carlito"/>
            </a:endParaRPr>
          </a:p>
          <a:p>
            <a:pPr>
              <a:buFont typeface="Arial" pitchFamily="34" charset="0"/>
              <a:buChar char="•"/>
            </a:pPr>
            <a:r>
              <a:rPr lang="en-US" dirty="0">
                <a:solidFill>
                  <a:schemeClr val="bg1"/>
                </a:solidFill>
                <a:latin typeface="Carito"/>
              </a:rPr>
              <a:t> SARIMA and Holt’s Winter Additive Method (HWA) both seems to predicting well all the 3 components: Level, Trend, and Seasonality in the dataset</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Also SARIMA and HWA Model seems to be giving significantly less error values in forecasting when compared to other models</a:t>
            </a:r>
          </a:p>
        </p:txBody>
      </p:sp>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32" y="372947"/>
            <a:ext cx="9034204" cy="584775"/>
          </a:xfrm>
          <a:prstGeom prst="rect">
            <a:avLst/>
          </a:prstGeom>
        </p:spPr>
        <p:txBody>
          <a:bodyPr wrap="none">
            <a:spAutoFit/>
          </a:bodyPr>
          <a:lstStyle/>
          <a:p>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Recommendations for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Inventory</a:t>
            </a:r>
            <a:r>
              <a:rPr lang="en-IN" sz="3200" b="1" u="sng" spc="3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Management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86232" y="1201783"/>
            <a:ext cx="11218957" cy="5511765"/>
          </a:xfrm>
          <a:prstGeom prst="rect">
            <a:avLst/>
          </a:prstGeom>
        </p:spPr>
        <p:txBody>
          <a:bodyPr wrap="square">
            <a:spAutoFit/>
          </a:bodyPr>
          <a:lstStyle/>
          <a:p>
            <a:pPr marL="12700">
              <a:lnSpc>
                <a:spcPct val="100000"/>
              </a:lnSpc>
              <a:spcBef>
                <a:spcPts val="670"/>
              </a:spcBef>
            </a:pPr>
            <a:endParaRPr lang="en-US" sz="2400" b="1" spc="-10" dirty="0">
              <a:solidFill>
                <a:schemeClr val="accent1">
                  <a:lumMod val="75000"/>
                </a:schemeClr>
              </a:solidFill>
              <a:latin typeface="Carito"/>
              <a:cs typeface="Carlito"/>
            </a:endParaRPr>
          </a:p>
          <a:p>
            <a:pPr marL="12700">
              <a:lnSpc>
                <a:spcPct val="100000"/>
              </a:lnSpc>
              <a:spcBef>
                <a:spcPts val="670"/>
              </a:spcBef>
            </a:pPr>
            <a:r>
              <a:rPr lang="en-US" sz="2400" b="1" u="sng" spc="-10" dirty="0">
                <a:solidFill>
                  <a:schemeClr val="bg1"/>
                </a:solidFill>
                <a:latin typeface="Arial Unicode MS" pitchFamily="34" charset="-128"/>
                <a:ea typeface="Arial Unicode MS" pitchFamily="34" charset="-128"/>
                <a:cs typeface="Arial Unicode MS" pitchFamily="34" charset="-128"/>
              </a:rPr>
              <a:t>Inventory to be Kept Well in Stock</a:t>
            </a:r>
            <a:r>
              <a:rPr lang="en-US" sz="2400" b="1" u="sng" spc="-10" dirty="0" smtClean="0">
                <a:solidFill>
                  <a:schemeClr val="bg1"/>
                </a:solidFill>
                <a:latin typeface="Arial Unicode MS" pitchFamily="34" charset="-128"/>
                <a:ea typeface="Arial Unicode MS" pitchFamily="34" charset="-128"/>
                <a:cs typeface="Arial Unicode MS" pitchFamily="34" charset="-128"/>
              </a:rPr>
              <a:t>:</a:t>
            </a:r>
          </a:p>
          <a:p>
            <a:pPr marL="12700">
              <a:lnSpc>
                <a:spcPct val="100000"/>
              </a:lnSpc>
              <a:spcBef>
                <a:spcPts val="670"/>
              </a:spcBef>
            </a:pPr>
            <a:endParaRPr lang="en-US" sz="2400" u="sng" dirty="0">
              <a:solidFill>
                <a:schemeClr val="bg1"/>
              </a:solidFill>
              <a:latin typeface="Arial Unicode MS" pitchFamily="34" charset="-128"/>
              <a:ea typeface="Arial Unicode MS" pitchFamily="34" charset="-128"/>
              <a:cs typeface="Arial Unicode MS" pitchFamily="34" charset="-128"/>
            </a:endParaRPr>
          </a:p>
          <a:p>
            <a:pPr marL="755015" marR="117475" indent="-285750">
              <a:lnSpc>
                <a:spcPct val="100000"/>
              </a:lnSpc>
              <a:spcBef>
                <a:spcPts val="575"/>
              </a:spcBef>
              <a:buFont typeface="Arial"/>
              <a:buChar char="•"/>
              <a:tabLst>
                <a:tab pos="755015" algn="l"/>
                <a:tab pos="755650" algn="l"/>
              </a:tabLst>
            </a:pPr>
            <a:r>
              <a:rPr lang="en-US" spc="-45" dirty="0">
                <a:solidFill>
                  <a:schemeClr val="bg1"/>
                </a:solidFill>
                <a:latin typeface="Carito"/>
                <a:cs typeface="Carlito"/>
              </a:rPr>
              <a:t>Since 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 </a:t>
            </a:r>
            <a:r>
              <a:rPr lang="en-US" spc="-10" dirty="0">
                <a:solidFill>
                  <a:schemeClr val="bg1"/>
                </a:solidFill>
                <a:latin typeface="Carito"/>
                <a:cs typeface="Carlito"/>
              </a:rPr>
              <a:t>Items </a:t>
            </a:r>
            <a:r>
              <a:rPr lang="en-US" spc="-5" dirty="0">
                <a:solidFill>
                  <a:schemeClr val="bg1"/>
                </a:solidFill>
                <a:latin typeface="Carito"/>
                <a:cs typeface="Carlito"/>
              </a:rPr>
              <a:t>corresponding </a:t>
            </a:r>
            <a:r>
              <a:rPr lang="en-US" spc="-10" dirty="0">
                <a:solidFill>
                  <a:schemeClr val="bg1"/>
                </a:solidFill>
                <a:latin typeface="Carito"/>
                <a:cs typeface="Carlito"/>
              </a:rPr>
              <a:t>to </a:t>
            </a:r>
            <a:r>
              <a:rPr lang="en-US" spc="-5" dirty="0">
                <a:solidFill>
                  <a:schemeClr val="bg1"/>
                </a:solidFill>
                <a:latin typeface="Carito"/>
                <a:cs typeface="Carlito"/>
              </a:rPr>
              <a:t>these  segments should </a:t>
            </a:r>
            <a:r>
              <a:rPr lang="en-US" dirty="0">
                <a:solidFill>
                  <a:schemeClr val="bg1"/>
                </a:solidFill>
                <a:latin typeface="Carito"/>
                <a:cs typeface="Carlito"/>
              </a:rPr>
              <a:t>be </a:t>
            </a:r>
            <a:r>
              <a:rPr lang="en-US" spc="-20" dirty="0">
                <a:solidFill>
                  <a:schemeClr val="bg1"/>
                </a:solidFill>
                <a:latin typeface="Carito"/>
                <a:cs typeface="Carlito"/>
              </a:rPr>
              <a:t>kept </a:t>
            </a:r>
            <a:r>
              <a:rPr lang="en-US" spc="-10" dirty="0">
                <a:solidFill>
                  <a:schemeClr val="bg1"/>
                </a:solidFill>
                <a:latin typeface="Carito"/>
                <a:cs typeface="Carlito"/>
              </a:rPr>
              <a:t>more </a:t>
            </a:r>
            <a:r>
              <a:rPr lang="en-US" spc="-5" dirty="0">
                <a:solidFill>
                  <a:schemeClr val="bg1"/>
                </a:solidFill>
                <a:latin typeface="Carito"/>
                <a:cs typeface="Carlito"/>
              </a:rPr>
              <a:t>in</a:t>
            </a:r>
            <a:r>
              <a:rPr lang="en-US" spc="55" dirty="0">
                <a:solidFill>
                  <a:schemeClr val="bg1"/>
                </a:solidFill>
                <a:latin typeface="Carito"/>
                <a:cs typeface="Carlito"/>
              </a:rPr>
              <a:t> </a:t>
            </a:r>
            <a:r>
              <a:rPr lang="en-US" spc="-10" dirty="0">
                <a:solidFill>
                  <a:schemeClr val="bg1"/>
                </a:solidFill>
                <a:latin typeface="Carito"/>
                <a:cs typeface="Carlito"/>
              </a:rPr>
              <a:t>stock</a:t>
            </a: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a:spcBef>
                <a:spcPts val="25"/>
              </a:spcBef>
              <a:buClr>
                <a:srgbClr val="1D3277"/>
              </a:buClr>
            </a:pPr>
            <a:r>
              <a:rPr lang="en-US" sz="2800" b="1" u="sng" spc="-10" dirty="0">
                <a:solidFill>
                  <a:schemeClr val="bg1"/>
                </a:solidFill>
                <a:latin typeface="Arial Unicode MS" pitchFamily="34" charset="-128"/>
                <a:ea typeface="Arial Unicode MS" pitchFamily="34" charset="-128"/>
                <a:cs typeface="Arial Unicode MS" pitchFamily="34" charset="-128"/>
              </a:rPr>
              <a:t>Time Series Model </a:t>
            </a:r>
            <a:r>
              <a:rPr lang="en-US" sz="2800" b="1" u="sng" spc="-10" dirty="0" err="1" smtClean="0">
                <a:solidFill>
                  <a:schemeClr val="bg1"/>
                </a:solidFill>
                <a:latin typeface="Arial Unicode MS" pitchFamily="34" charset="-128"/>
                <a:ea typeface="Arial Unicode MS" pitchFamily="34" charset="-128"/>
                <a:cs typeface="Arial Unicode MS" pitchFamily="34" charset="-128"/>
              </a:rPr>
              <a:t>Finalisation</a:t>
            </a:r>
            <a:r>
              <a:rPr lang="en-US" sz="2800" b="1" u="sng" spc="-10" dirty="0" smtClean="0">
                <a:solidFill>
                  <a:schemeClr val="bg1"/>
                </a:solidFill>
                <a:latin typeface="Arial Unicode MS" pitchFamily="34" charset="-128"/>
                <a:ea typeface="Arial Unicode MS" pitchFamily="34" charset="-128"/>
                <a:cs typeface="Arial Unicode MS" pitchFamily="34" charset="-128"/>
              </a:rPr>
              <a:t>:</a:t>
            </a:r>
          </a:p>
          <a:p>
            <a:pPr>
              <a:spcBef>
                <a:spcPts val="25"/>
              </a:spcBef>
              <a:buClr>
                <a:srgbClr val="1D3277"/>
              </a:buClr>
            </a:pPr>
            <a:endParaRPr lang="en-US" b="1" u="sng" spc="-10" dirty="0" smtClean="0">
              <a:solidFill>
                <a:schemeClr val="bg1"/>
              </a:solidFill>
              <a:latin typeface="Arial Unicode MS" pitchFamily="34" charset="-128"/>
              <a:ea typeface="Arial Unicode MS" pitchFamily="34" charset="-128"/>
              <a:cs typeface="Arial Unicode MS" pitchFamily="34" charset="-128"/>
            </a:endParaRPr>
          </a:p>
          <a:p>
            <a:pPr lvl="1">
              <a:spcBef>
                <a:spcPts val="25"/>
              </a:spcBef>
              <a:buClr>
                <a:srgbClr val="1D3277"/>
              </a:buClr>
              <a:buFont typeface="Arial" pitchFamily="34" charset="0"/>
              <a:buChar char="•"/>
            </a:pPr>
            <a:r>
              <a:rPr lang="en-US" b="1" spc="-10" dirty="0" smtClean="0">
                <a:solidFill>
                  <a:schemeClr val="bg1"/>
                </a:solidFill>
                <a:latin typeface="Arial Unicode MS" pitchFamily="34" charset="-128"/>
                <a:ea typeface="Arial Unicode MS" pitchFamily="34" charset="-128"/>
                <a:cs typeface="Arial Unicode MS" pitchFamily="34" charset="-128"/>
              </a:rPr>
              <a:t> 	</a:t>
            </a:r>
            <a:r>
              <a:rPr lang="en-US" spc="-45" dirty="0" smtClean="0">
                <a:solidFill>
                  <a:schemeClr val="bg1"/>
                </a:solidFill>
                <a:latin typeface="Carito"/>
                <a:cs typeface="Carlito"/>
              </a:rPr>
              <a:t>Since we could found the presence of all the 3 components in the dataset (Level, Trend, &amp; Seasonality), 	it’s better  to use SARIMA or Holt’s Winter Additive Model </a:t>
            </a:r>
          </a:p>
          <a:p>
            <a:pPr lvl="1">
              <a:spcBef>
                <a:spcPts val="25"/>
              </a:spcBef>
              <a:buClr>
                <a:srgbClr val="1D3277"/>
              </a:buClr>
            </a:pPr>
            <a:endParaRPr lang="en-US" b="1" u="sng" spc="-10" dirty="0" smtClean="0">
              <a:solidFill>
                <a:schemeClr val="bg1"/>
              </a:solidFill>
              <a:latin typeface="Arial Unicode MS" pitchFamily="34" charset="-128"/>
              <a:ea typeface="Arial Unicode MS" pitchFamily="34" charset="-128"/>
              <a:cs typeface="Arial Unicode MS" pitchFamily="34" charset="-128"/>
            </a:endParaRPr>
          </a:p>
          <a:p>
            <a:pPr lvl="1">
              <a:spcBef>
                <a:spcPts val="25"/>
              </a:spcBef>
              <a:buClr>
                <a:srgbClr val="1D3277"/>
              </a:buClr>
              <a:buFont typeface="Arial" pitchFamily="34" charset="0"/>
              <a:buChar char="•"/>
            </a:pPr>
            <a:r>
              <a:rPr lang="en-US" b="1" spc="-10" dirty="0" smtClean="0">
                <a:solidFill>
                  <a:schemeClr val="bg1"/>
                </a:solidFill>
                <a:latin typeface="Arial Unicode MS" pitchFamily="34" charset="-128"/>
                <a:ea typeface="Arial Unicode MS" pitchFamily="34" charset="-128"/>
                <a:cs typeface="Arial Unicode MS" pitchFamily="34" charset="-128"/>
              </a:rPr>
              <a:t> 	</a:t>
            </a:r>
            <a:r>
              <a:rPr lang="en-US" spc="-45" dirty="0" smtClean="0">
                <a:solidFill>
                  <a:schemeClr val="bg1"/>
                </a:solidFill>
                <a:latin typeface="Carito"/>
                <a:cs typeface="Carlito"/>
              </a:rPr>
              <a:t>But if  we had to select one b/w the above 2 model, then SARIMA </a:t>
            </a:r>
            <a:r>
              <a:rPr lang="en-US" spc="-45" dirty="0">
                <a:solidFill>
                  <a:schemeClr val="bg1"/>
                </a:solidFill>
                <a:latin typeface="Carito"/>
                <a:cs typeface="Carlito"/>
              </a:rPr>
              <a:t>Time Series Model should be preferred </a:t>
            </a:r>
            <a:r>
              <a:rPr lang="en-US" spc="-45" dirty="0" smtClean="0">
                <a:solidFill>
                  <a:schemeClr val="bg1"/>
                </a:solidFill>
                <a:latin typeface="Carito"/>
                <a:cs typeface="Carlito"/>
              </a:rPr>
              <a:t>	over </a:t>
            </a:r>
            <a:r>
              <a:rPr lang="en-US" spc="-45" dirty="0">
                <a:solidFill>
                  <a:schemeClr val="bg1"/>
                </a:solidFill>
                <a:latin typeface="Carito"/>
                <a:cs typeface="Carlito"/>
              </a:rPr>
              <a:t>Holt’s Winter Additive Model as Error Values (</a:t>
            </a:r>
            <a:r>
              <a:rPr lang="en-US" spc="-45" dirty="0" smtClean="0">
                <a:solidFill>
                  <a:schemeClr val="bg1"/>
                </a:solidFill>
                <a:latin typeface="Carito"/>
                <a:cs typeface="Carlito"/>
              </a:rPr>
              <a:t>Both RMSE and MAPE) </a:t>
            </a:r>
            <a:r>
              <a:rPr lang="en-US" spc="-45" smtClean="0">
                <a:solidFill>
                  <a:schemeClr val="bg1"/>
                </a:solidFill>
                <a:latin typeface="Carito"/>
                <a:cs typeface="Carlito"/>
              </a:rPr>
              <a:t>in SARIMA </a:t>
            </a:r>
            <a:r>
              <a:rPr lang="en-US" spc="-45" dirty="0" smtClean="0">
                <a:solidFill>
                  <a:schemeClr val="bg1"/>
                </a:solidFill>
                <a:latin typeface="Carito"/>
                <a:cs typeface="Carlito"/>
              </a:rPr>
              <a:t>found to be lower 	than HWA’s corresponding Error Values</a:t>
            </a:r>
            <a:endParaRPr lang="en-US" sz="2750" dirty="0" smtClean="0">
              <a:solidFill>
                <a:schemeClr val="accent1">
                  <a:lumMod val="75000"/>
                </a:schemeClr>
              </a:solidFill>
              <a:latin typeface="Carito"/>
              <a:cs typeface="Carlito"/>
            </a:endParaRPr>
          </a:p>
          <a:p>
            <a:pPr>
              <a:lnSpc>
                <a:spcPct val="100000"/>
              </a:lnSpc>
              <a:spcBef>
                <a:spcPts val="25"/>
              </a:spcBef>
              <a:buClr>
                <a:srgbClr val="1D3277"/>
              </a:buClr>
              <a:buFont typeface="Arial"/>
              <a:buChar char="•"/>
            </a:pPr>
            <a:endParaRPr lang="en-US" sz="2750" dirty="0">
              <a:solidFill>
                <a:schemeClr val="accent1">
                  <a:lumMod val="75000"/>
                </a:schemeClr>
              </a:solidFill>
              <a:latin typeface="Carito"/>
              <a:cs typeface="Carlito"/>
            </a:endParaRPr>
          </a:p>
        </p:txBody>
      </p:sp>
    </p:spTree>
    <p:extLst>
      <p:ext uri="{BB962C8B-B14F-4D97-AF65-F5344CB8AC3E}">
        <p14:creationId xmlns="" xmlns:p14="http://schemas.microsoft.com/office/powerpoint/2010/main" val="3704302519"/>
      </p:ext>
    </p:extLst>
  </p:cSld>
  <p:clrMapOvr>
    <a:masterClrMapping/>
  </p:clrMapOvr>
  <p:transition spd="med">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00630" cy="1446550"/>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Source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482600" y="2182548"/>
            <a:ext cx="11709400" cy="923330"/>
          </a:xfrm>
          <a:prstGeom prst="rect">
            <a:avLst/>
          </a:prstGeom>
        </p:spPr>
        <p:txBody>
          <a:bodyPr wrap="square">
            <a:spAutoFit/>
          </a:bodyPr>
          <a:lstStyle/>
          <a:p>
            <a:r>
              <a:rPr lang="en-US" dirty="0">
                <a:solidFill>
                  <a:schemeClr val="bg1"/>
                </a:solidFill>
                <a:latin typeface="Carito"/>
              </a:rPr>
              <a:t>‘Global+Superstore+Data.csv’  contains all the information related to sales, profit, different markets and segments</a:t>
            </a:r>
          </a:p>
          <a:p>
            <a:endParaRPr lang="en-US" dirty="0">
              <a:solidFill>
                <a:schemeClr val="bg1"/>
              </a:solidFill>
              <a:latin typeface="Carito"/>
            </a:endParaRPr>
          </a:p>
          <a:p>
            <a:endParaRPr lang="en-US" dirty="0">
              <a:solidFill>
                <a:schemeClr val="bg1"/>
              </a:solidFill>
              <a:latin typeface="Carito"/>
            </a:endParaRPr>
          </a:p>
        </p:txBody>
      </p:sp>
      <p:sp>
        <p:nvSpPr>
          <p:cNvPr id="4" name="Rectangle 3"/>
          <p:cNvSpPr/>
          <p:nvPr/>
        </p:nvSpPr>
        <p:spPr>
          <a:xfrm>
            <a:off x="555272" y="3619485"/>
            <a:ext cx="11636728" cy="1015663"/>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Assumption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All the Transactions made or done has been assumed to be done in only 1 single currency i.e. US Dollar ($)</a:t>
            </a:r>
          </a:p>
        </p:txBody>
      </p:sp>
    </p:spTree>
    <p:extLst>
      <p:ext uri="{BB962C8B-B14F-4D97-AF65-F5344CB8AC3E}">
        <p14:creationId xmlns="" xmlns:p14="http://schemas.microsoft.com/office/powerpoint/2010/main" val="839992231"/>
      </p:ext>
    </p:extLst>
  </p:cSld>
  <p:clrMapOvr>
    <a:masterClrMapping/>
  </p:clrMapOvr>
  <p:transition spd="med">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18540" cy="584775"/>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555272" y="1993885"/>
            <a:ext cx="11636728" cy="2123658"/>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Preparation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Checking for NA values in desired attributes</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Found the Top - Most Consistently Highly Profitable segment as  APAC-Consumer by calculating Co-efficient of variation</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Creating 21 buckets for each of the seven markets and their corresponding three segments</a:t>
            </a:r>
          </a:p>
        </p:txBody>
      </p:sp>
    </p:spTree>
    <p:extLst>
      <p:ext uri="{BB962C8B-B14F-4D97-AF65-F5344CB8AC3E}">
        <p14:creationId xmlns="" xmlns:p14="http://schemas.microsoft.com/office/powerpoint/2010/main" val="839992231"/>
      </p:ext>
    </p:extLst>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31" y="580157"/>
            <a:ext cx="2310248"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Objective</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679531" y="2444243"/>
            <a:ext cx="10735229" cy="2031325"/>
          </a:xfrm>
          <a:prstGeom prst="rect">
            <a:avLst/>
          </a:prstGeom>
        </p:spPr>
        <p:txBody>
          <a:bodyPr wrap="square">
            <a:spAutoFit/>
          </a:bodyPr>
          <a:lstStyle/>
          <a:p>
            <a:pPr marL="298450" indent="-285750">
              <a:lnSpc>
                <a:spcPct val="100000"/>
              </a:lnSpc>
              <a:buFont typeface="Arial"/>
              <a:buChar char="•"/>
              <a:tabLst>
                <a:tab pos="297815" algn="l"/>
                <a:tab pos="298450" algn="l"/>
              </a:tabLst>
            </a:pPr>
            <a:r>
              <a:rPr lang="en-US" spc="-5" dirty="0">
                <a:solidFill>
                  <a:schemeClr val="bg1"/>
                </a:solidFill>
                <a:latin typeface="Carlito"/>
                <a:cs typeface="Carlito"/>
              </a:rPr>
              <a:t>Find </a:t>
            </a:r>
            <a:r>
              <a:rPr lang="en-US" dirty="0">
                <a:solidFill>
                  <a:schemeClr val="bg1"/>
                </a:solidFill>
                <a:latin typeface="Carlito"/>
                <a:cs typeface="Carlito"/>
              </a:rPr>
              <a:t>out the </a:t>
            </a:r>
            <a:r>
              <a:rPr lang="en-US" spc="-10" dirty="0">
                <a:solidFill>
                  <a:schemeClr val="bg1"/>
                </a:solidFill>
                <a:latin typeface="Carlito"/>
                <a:cs typeface="Carlito"/>
              </a:rPr>
              <a:t>Most Profitable </a:t>
            </a:r>
            <a:r>
              <a:rPr lang="en-US" dirty="0">
                <a:solidFill>
                  <a:schemeClr val="bg1"/>
                </a:solidFill>
                <a:latin typeface="Carlito"/>
                <a:cs typeface="Carlito"/>
              </a:rPr>
              <a:t>and </a:t>
            </a:r>
            <a:r>
              <a:rPr lang="en-US" spc="-10" dirty="0">
                <a:solidFill>
                  <a:schemeClr val="bg1"/>
                </a:solidFill>
                <a:latin typeface="Carlito"/>
                <a:cs typeface="Carlito"/>
              </a:rPr>
              <a:t>Consistent </a:t>
            </a:r>
            <a:r>
              <a:rPr lang="en-US" spc="-15" dirty="0">
                <a:solidFill>
                  <a:schemeClr val="bg1"/>
                </a:solidFill>
                <a:latin typeface="Carlito"/>
                <a:cs typeface="Carlito"/>
              </a:rPr>
              <a:t>Market </a:t>
            </a:r>
            <a:r>
              <a:rPr lang="en-US" spc="-5" dirty="0">
                <a:solidFill>
                  <a:schemeClr val="bg1"/>
                </a:solidFill>
                <a:latin typeface="Carlito"/>
                <a:cs typeface="Carlito"/>
              </a:rPr>
              <a:t>Segment </a:t>
            </a:r>
            <a:r>
              <a:rPr lang="en-US" spc="-15" dirty="0">
                <a:solidFill>
                  <a:schemeClr val="bg1"/>
                </a:solidFill>
                <a:latin typeface="Carlito"/>
                <a:cs typeface="Carlito"/>
              </a:rPr>
              <a:t>for </a:t>
            </a:r>
            <a:r>
              <a:rPr lang="en-US" dirty="0">
                <a:solidFill>
                  <a:schemeClr val="bg1"/>
                </a:solidFill>
                <a:latin typeface="Carlito"/>
                <a:cs typeface="Carlito"/>
              </a:rPr>
              <a:t>the</a:t>
            </a:r>
            <a:r>
              <a:rPr lang="en-US" spc="135" dirty="0">
                <a:solidFill>
                  <a:schemeClr val="bg1"/>
                </a:solidFill>
                <a:latin typeface="Carlito"/>
                <a:cs typeface="Carlito"/>
              </a:rPr>
              <a:t> </a:t>
            </a:r>
            <a:r>
              <a:rPr lang="en-US" spc="-25" dirty="0">
                <a:solidFill>
                  <a:schemeClr val="bg1"/>
                </a:solidFill>
                <a:latin typeface="Carlito"/>
                <a:cs typeface="Carlito"/>
              </a:rPr>
              <a:t>company.</a:t>
            </a: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r>
              <a:rPr lang="en-US" spc="-25" dirty="0">
                <a:solidFill>
                  <a:schemeClr val="bg1"/>
                </a:solidFill>
                <a:latin typeface="Carlito"/>
                <a:cs typeface="Carlito"/>
              </a:rPr>
              <a:t>F</a:t>
            </a:r>
            <a:r>
              <a:rPr lang="en-US" spc="-15" dirty="0">
                <a:solidFill>
                  <a:schemeClr val="bg1"/>
                </a:solidFill>
                <a:latin typeface="Carlito"/>
                <a:cs typeface="Carlito"/>
              </a:rPr>
              <a:t>orecast </a:t>
            </a:r>
            <a:r>
              <a:rPr lang="en-US" spc="-5" dirty="0">
                <a:solidFill>
                  <a:schemeClr val="bg1"/>
                </a:solidFill>
                <a:latin typeface="Carlito"/>
                <a:cs typeface="Carlito"/>
              </a:rPr>
              <a:t>the Sales </a:t>
            </a:r>
            <a:r>
              <a:rPr lang="en-US" dirty="0">
                <a:solidFill>
                  <a:schemeClr val="bg1"/>
                </a:solidFill>
                <a:latin typeface="Carlito"/>
                <a:cs typeface="Carlito"/>
              </a:rPr>
              <a:t>and </a:t>
            </a:r>
            <a:r>
              <a:rPr lang="en-US" spc="-5" dirty="0">
                <a:solidFill>
                  <a:schemeClr val="bg1"/>
                </a:solidFill>
                <a:latin typeface="Carlito"/>
                <a:cs typeface="Carlito"/>
              </a:rPr>
              <a:t>the Demand </a:t>
            </a:r>
            <a:r>
              <a:rPr lang="en-US" spc="-15" dirty="0">
                <a:solidFill>
                  <a:schemeClr val="bg1"/>
                </a:solidFill>
                <a:latin typeface="Carlito"/>
                <a:cs typeface="Carlito"/>
              </a:rPr>
              <a:t>for </a:t>
            </a:r>
            <a:r>
              <a:rPr lang="en-US" spc="-5" dirty="0">
                <a:solidFill>
                  <a:schemeClr val="bg1"/>
                </a:solidFill>
                <a:latin typeface="Carlito"/>
                <a:cs typeface="Carlito"/>
              </a:rPr>
              <a:t>the </a:t>
            </a:r>
            <a:r>
              <a:rPr lang="en-US" spc="-10" dirty="0">
                <a:solidFill>
                  <a:schemeClr val="bg1"/>
                </a:solidFill>
                <a:latin typeface="Carlito"/>
                <a:cs typeface="Carlito"/>
              </a:rPr>
              <a:t>next </a:t>
            </a:r>
            <a:r>
              <a:rPr lang="en-US" dirty="0">
                <a:solidFill>
                  <a:schemeClr val="bg1"/>
                </a:solidFill>
                <a:latin typeface="Carlito"/>
                <a:cs typeface="Carlito"/>
              </a:rPr>
              <a:t>6 </a:t>
            </a:r>
            <a:r>
              <a:rPr lang="en-US" spc="-5" dirty="0">
                <a:solidFill>
                  <a:schemeClr val="bg1"/>
                </a:solidFill>
                <a:latin typeface="Carlito"/>
                <a:cs typeface="Carlito"/>
              </a:rPr>
              <a:t>months for the Most Profitable and Consistent Market Segment</a:t>
            </a:r>
            <a:endParaRPr lang="en-US" dirty="0">
              <a:latin typeface="Carlito"/>
            </a:endParaRPr>
          </a:p>
          <a:p>
            <a:pPr marL="298450" indent="-285750">
              <a:lnSpc>
                <a:spcPct val="100000"/>
              </a:lnSpc>
              <a:buFont typeface="Arial"/>
              <a:buChar char="•"/>
              <a:tabLst>
                <a:tab pos="297815" algn="l"/>
                <a:tab pos="298450" algn="l"/>
              </a:tabLst>
            </a:pPr>
            <a:endParaRPr lang="en-US" dirty="0">
              <a:latin typeface="Carlito"/>
            </a:endParaRPr>
          </a:p>
          <a:p>
            <a:pPr marL="12700">
              <a:lnSpc>
                <a:spcPct val="100000"/>
              </a:lnSpc>
              <a:tabLst>
                <a:tab pos="297815" algn="l"/>
                <a:tab pos="298450" algn="l"/>
              </a:tabLst>
            </a:pPr>
            <a:r>
              <a:rPr lang="en-US" dirty="0">
                <a:solidFill>
                  <a:schemeClr val="bg1"/>
                </a:solidFill>
                <a:latin typeface="Carlito"/>
                <a:cs typeface="Carlito"/>
              </a:rPr>
              <a:t> </a:t>
            </a:r>
            <a:endParaRPr lang="en-US" spc="-25" dirty="0">
              <a:solidFill>
                <a:schemeClr val="bg1"/>
              </a:solidFill>
              <a:latin typeface="Carlito"/>
              <a:cs typeface="Carlito"/>
            </a:endParaRPr>
          </a:p>
        </p:txBody>
      </p:sp>
    </p:spTree>
    <p:extLst>
      <p:ext uri="{BB962C8B-B14F-4D97-AF65-F5344CB8AC3E}">
        <p14:creationId xmlns="" xmlns:p14="http://schemas.microsoft.com/office/powerpoint/2010/main" val="1976627435"/>
      </p:ext>
    </p:extLst>
  </p:cSld>
  <p:clrMapOvr>
    <a:masterClrMapping/>
  </p:clrMapOvr>
  <p:transition spd="med">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535" y="1101476"/>
            <a:ext cx="3038011" cy="461665"/>
          </a:xfrm>
          <a:prstGeom prst="rect">
            <a:avLst/>
          </a:prstGeom>
        </p:spPr>
        <p:txBody>
          <a:bodyPr wrap="non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Methodology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Diagram 2">
            <a:extLst>
              <a:ext uri="{FF2B5EF4-FFF2-40B4-BE49-F238E27FC236}">
                <a16:creationId xmlns="" xmlns:a16="http://schemas.microsoft.com/office/drawing/2014/main" id="{B1E3E1B8-F0D1-4E6B-8270-1CB310D6B11B}"/>
              </a:ext>
            </a:extLst>
          </p:cNvPr>
          <p:cNvGraphicFramePr/>
          <p:nvPr>
            <p:extLst>
              <p:ext uri="{D42A27DB-BD31-4B8C-83A1-F6EECF244321}">
                <p14:modId xmlns="" xmlns:p14="http://schemas.microsoft.com/office/powerpoint/2010/main" val="490908871"/>
              </p:ext>
            </p:extLst>
          </p:nvPr>
        </p:nvGraphicFramePr>
        <p:xfrm>
          <a:off x="286759" y="2128615"/>
          <a:ext cx="11353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39720" y="293067"/>
            <a:ext cx="2300630" cy="584775"/>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 xmlns:p14="http://schemas.microsoft.com/office/powerpoint/2010/main" val="3004803791"/>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91" y="744159"/>
            <a:ext cx="7889596" cy="584775"/>
          </a:xfrm>
          <a:prstGeom prst="rect">
            <a:avLst/>
          </a:prstGeom>
        </p:spPr>
        <p:txBody>
          <a:bodyPr wrap="non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Background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Time Series Case</a:t>
            </a:r>
            <a:r>
              <a:rPr lang="en-US" sz="3200" b="1" u="sng"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Study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590631" y="2387601"/>
            <a:ext cx="10826669" cy="2846933"/>
          </a:xfrm>
          <a:prstGeom prst="rect">
            <a:avLst/>
          </a:prstGeom>
        </p:spPr>
        <p:txBody>
          <a:bodyPr wrap="square">
            <a:spAutoFit/>
          </a:bodyPr>
          <a:lstStyle/>
          <a:p>
            <a:pPr marL="12700" marR="124460">
              <a:lnSpc>
                <a:spcPts val="2130"/>
              </a:lnSpc>
              <a:spcBef>
                <a:spcPts val="195"/>
              </a:spcBef>
              <a:buFont typeface="Arial" pitchFamily="34" charset="0"/>
              <a:buChar char="•"/>
            </a:pPr>
            <a:r>
              <a:rPr lang="en-US" spc="-5" dirty="0">
                <a:solidFill>
                  <a:schemeClr val="bg1"/>
                </a:solidFill>
                <a:latin typeface="Carlito"/>
                <a:cs typeface="Carlito"/>
              </a:rPr>
              <a:t> </a:t>
            </a:r>
            <a:r>
              <a:rPr lang="en-US" spc="-5" dirty="0">
                <a:solidFill>
                  <a:schemeClr val="bg1"/>
                </a:solidFill>
                <a:latin typeface="Carito"/>
                <a:cs typeface="Carlito"/>
              </a:rPr>
              <a:t>Global </a:t>
            </a:r>
            <a:r>
              <a:rPr lang="en-US" spc="5" dirty="0">
                <a:solidFill>
                  <a:schemeClr val="bg1"/>
                </a:solidFill>
                <a:latin typeface="Carito"/>
                <a:cs typeface="Carlito"/>
              </a:rPr>
              <a:t>Mart, </a:t>
            </a:r>
            <a:r>
              <a:rPr lang="en-US" dirty="0">
                <a:solidFill>
                  <a:schemeClr val="bg1"/>
                </a:solidFill>
                <a:latin typeface="Carito"/>
                <a:cs typeface="Carlito"/>
              </a:rPr>
              <a:t>an online </a:t>
            </a:r>
            <a:r>
              <a:rPr lang="en-US" spc="-15" dirty="0">
                <a:solidFill>
                  <a:schemeClr val="bg1"/>
                </a:solidFill>
                <a:latin typeface="Carito"/>
                <a:cs typeface="Carlito"/>
              </a:rPr>
              <a:t>store </a:t>
            </a:r>
            <a:r>
              <a:rPr lang="en-US" spc="-5" dirty="0">
                <a:solidFill>
                  <a:schemeClr val="bg1"/>
                </a:solidFill>
                <a:latin typeface="Carito"/>
                <a:cs typeface="Carlito"/>
              </a:rPr>
              <a:t>super giant having worldwide </a:t>
            </a:r>
            <a:r>
              <a:rPr lang="en-US" spc="-10" dirty="0">
                <a:solidFill>
                  <a:schemeClr val="bg1"/>
                </a:solidFill>
                <a:latin typeface="Carito"/>
                <a:cs typeface="Carlito"/>
              </a:rPr>
              <a:t>operations, </a:t>
            </a:r>
            <a:r>
              <a:rPr lang="en-US" spc="-20" dirty="0">
                <a:solidFill>
                  <a:schemeClr val="bg1"/>
                </a:solidFill>
                <a:latin typeface="Carito"/>
                <a:cs typeface="Carlito"/>
              </a:rPr>
              <a:t>takes </a:t>
            </a:r>
            <a:r>
              <a:rPr lang="en-US" spc="-15" dirty="0">
                <a:solidFill>
                  <a:schemeClr val="bg1"/>
                </a:solidFill>
                <a:latin typeface="Carito"/>
                <a:cs typeface="Carlito"/>
              </a:rPr>
              <a:t>orders </a:t>
            </a:r>
            <a:r>
              <a:rPr lang="en-US" dirty="0">
                <a:solidFill>
                  <a:schemeClr val="bg1"/>
                </a:solidFill>
                <a:latin typeface="Carito"/>
                <a:cs typeface="Carlito"/>
              </a:rPr>
              <a:t>and </a:t>
            </a:r>
            <a:r>
              <a:rPr lang="en-US" spc="-10" dirty="0">
                <a:solidFill>
                  <a:schemeClr val="bg1"/>
                </a:solidFill>
                <a:latin typeface="Carito"/>
                <a:cs typeface="Carlito"/>
              </a:rPr>
              <a:t>delivers across  </a:t>
            </a:r>
            <a:r>
              <a:rPr lang="en-US" dirty="0">
                <a:solidFill>
                  <a:schemeClr val="bg1"/>
                </a:solidFill>
                <a:latin typeface="Carito"/>
                <a:cs typeface="Carlito"/>
              </a:rPr>
              <a:t>the globe dealing </a:t>
            </a:r>
            <a:r>
              <a:rPr lang="en-US" spc="-5" dirty="0">
                <a:solidFill>
                  <a:schemeClr val="bg1"/>
                </a:solidFill>
                <a:latin typeface="Carito"/>
                <a:cs typeface="Carlito"/>
              </a:rPr>
              <a:t>with all </a:t>
            </a:r>
            <a:r>
              <a:rPr lang="en-US" dirty="0">
                <a:solidFill>
                  <a:schemeClr val="bg1"/>
                </a:solidFill>
                <a:latin typeface="Carito"/>
                <a:cs typeface="Carlito"/>
              </a:rPr>
              <a:t>the </a:t>
            </a:r>
            <a:r>
              <a:rPr lang="en-US" spc="-5" dirty="0">
                <a:solidFill>
                  <a:schemeClr val="bg1"/>
                </a:solidFill>
                <a:latin typeface="Carito"/>
                <a:cs typeface="Carlito"/>
              </a:rPr>
              <a:t>major product </a:t>
            </a:r>
            <a:r>
              <a:rPr lang="en-US" spc="-10" dirty="0">
                <a:solidFill>
                  <a:schemeClr val="bg1"/>
                </a:solidFill>
                <a:latin typeface="Carito"/>
                <a:cs typeface="Carlito"/>
              </a:rPr>
              <a:t>categories (</a:t>
            </a:r>
            <a:r>
              <a:rPr lang="en-US" spc="-25" dirty="0">
                <a:solidFill>
                  <a:schemeClr val="bg1"/>
                </a:solidFill>
                <a:latin typeface="Carito"/>
                <a:cs typeface="Carlito"/>
              </a:rPr>
              <a:t>consumer, </a:t>
            </a:r>
            <a:r>
              <a:rPr lang="en-US" spc="-15" dirty="0">
                <a:solidFill>
                  <a:schemeClr val="bg1"/>
                </a:solidFill>
                <a:latin typeface="Carito"/>
                <a:cs typeface="Carlito"/>
              </a:rPr>
              <a:t>corporate </a:t>
            </a:r>
            <a:r>
              <a:rPr lang="en-US" dirty="0">
                <a:solidFill>
                  <a:schemeClr val="bg1"/>
                </a:solidFill>
                <a:latin typeface="Carito"/>
                <a:cs typeface="Carlito"/>
              </a:rPr>
              <a:t>&amp; </a:t>
            </a:r>
            <a:r>
              <a:rPr lang="en-US" spc="-5" dirty="0">
                <a:solidFill>
                  <a:schemeClr val="bg1"/>
                </a:solidFill>
                <a:latin typeface="Carito"/>
                <a:cs typeface="Carlito"/>
              </a:rPr>
              <a:t>home</a:t>
            </a:r>
            <a:r>
              <a:rPr lang="en-US" spc="150" dirty="0">
                <a:solidFill>
                  <a:schemeClr val="bg1"/>
                </a:solidFill>
                <a:latin typeface="Carito"/>
                <a:cs typeface="Carlito"/>
              </a:rPr>
              <a:t> </a:t>
            </a:r>
            <a:r>
              <a:rPr lang="en-US" spc="-5" dirty="0">
                <a:solidFill>
                  <a:schemeClr val="bg1"/>
                </a:solidFill>
                <a:latin typeface="Carito"/>
                <a:cs typeface="Carlito"/>
              </a:rPr>
              <a:t>office)</a:t>
            </a:r>
            <a:endParaRPr lang="en-US"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buFont typeface="Arial" pitchFamily="34" charset="0"/>
              <a:buChar char="•"/>
            </a:pPr>
            <a:r>
              <a:rPr lang="en-US" spc="-40" dirty="0">
                <a:solidFill>
                  <a:schemeClr val="bg1"/>
                </a:solidFill>
                <a:latin typeface="Carito"/>
                <a:cs typeface="Carlito"/>
              </a:rPr>
              <a:t> T</a:t>
            </a:r>
            <a:r>
              <a:rPr lang="en-US" spc="-5" dirty="0">
                <a:solidFill>
                  <a:schemeClr val="bg1"/>
                </a:solidFill>
                <a:latin typeface="Carito"/>
                <a:cs typeface="Carlito"/>
              </a:rPr>
              <a:t>he </a:t>
            </a:r>
            <a:r>
              <a:rPr lang="en-US" spc="-15" dirty="0">
                <a:solidFill>
                  <a:schemeClr val="bg1"/>
                </a:solidFill>
                <a:latin typeface="Carito"/>
                <a:cs typeface="Carlito"/>
              </a:rPr>
              <a:t>store </a:t>
            </a:r>
            <a:r>
              <a:rPr lang="en-US" spc="-10" dirty="0">
                <a:solidFill>
                  <a:schemeClr val="bg1"/>
                </a:solidFill>
                <a:latin typeface="Carito"/>
                <a:cs typeface="Carlito"/>
              </a:rPr>
              <a:t>wants to </a:t>
            </a:r>
            <a:r>
              <a:rPr lang="en-US" spc="-5" dirty="0">
                <a:solidFill>
                  <a:schemeClr val="bg1"/>
                </a:solidFill>
                <a:latin typeface="Carito"/>
                <a:cs typeface="Carlito"/>
              </a:rPr>
              <a:t>finalize the </a:t>
            </a:r>
            <a:r>
              <a:rPr lang="en-US" spc="-10" dirty="0">
                <a:solidFill>
                  <a:schemeClr val="bg1"/>
                </a:solidFill>
                <a:latin typeface="Carito"/>
                <a:cs typeface="Carlito"/>
              </a:rPr>
              <a:t>inventory </a:t>
            </a:r>
            <a:r>
              <a:rPr lang="en-US" spc="-5" dirty="0">
                <a:solidFill>
                  <a:schemeClr val="bg1"/>
                </a:solidFill>
                <a:latin typeface="Carito"/>
                <a:cs typeface="Carlito"/>
              </a:rPr>
              <a:t>management plan </a:t>
            </a:r>
            <a:r>
              <a:rPr lang="en-US" spc="-15" dirty="0">
                <a:solidFill>
                  <a:schemeClr val="bg1"/>
                </a:solidFill>
                <a:latin typeface="Carito"/>
                <a:cs typeface="Carlito"/>
              </a:rPr>
              <a:t>for </a:t>
            </a:r>
            <a:r>
              <a:rPr lang="en-US" spc="-5" dirty="0">
                <a:solidFill>
                  <a:schemeClr val="bg1"/>
                </a:solidFill>
                <a:latin typeface="Carito"/>
                <a:cs typeface="Carlito"/>
              </a:rPr>
              <a:t>the </a:t>
            </a:r>
            <a:r>
              <a:rPr lang="en-US" spc="-10" dirty="0">
                <a:solidFill>
                  <a:schemeClr val="bg1"/>
                </a:solidFill>
                <a:latin typeface="Carito"/>
                <a:cs typeface="Carlito"/>
              </a:rPr>
              <a:t>next </a:t>
            </a:r>
            <a:r>
              <a:rPr lang="en-US" dirty="0">
                <a:solidFill>
                  <a:schemeClr val="bg1"/>
                </a:solidFill>
                <a:latin typeface="Carito"/>
                <a:cs typeface="Carlito"/>
              </a:rPr>
              <a:t>6 </a:t>
            </a:r>
            <a:r>
              <a:rPr lang="en-US" spc="-5" dirty="0">
                <a:solidFill>
                  <a:schemeClr val="bg1"/>
                </a:solidFill>
                <a:latin typeface="Carito"/>
                <a:cs typeface="Carlito"/>
              </a:rPr>
              <a:t>months to ensure least loss (wastage by high production) and </a:t>
            </a:r>
            <a:r>
              <a:rPr lang="en-US" spc="-5" dirty="0" err="1">
                <a:solidFill>
                  <a:schemeClr val="bg1"/>
                </a:solidFill>
                <a:latin typeface="Carito"/>
                <a:cs typeface="Carlito"/>
              </a:rPr>
              <a:t>realise</a:t>
            </a:r>
            <a:r>
              <a:rPr lang="en-US" spc="-5" dirty="0">
                <a:solidFill>
                  <a:schemeClr val="bg1"/>
                </a:solidFill>
                <a:latin typeface="Carito"/>
                <a:cs typeface="Carlito"/>
              </a:rPr>
              <a:t> high revenue by meeting the right demand at its specific time (by planning, managing inventory and producing at right amount well in advance to meet the demand at its specific time)</a:t>
            </a:r>
          </a:p>
          <a:p>
            <a:pPr marL="12700" marR="5080">
              <a:lnSpc>
                <a:spcPct val="100000"/>
              </a:lnSpc>
            </a:pPr>
            <a:endParaRPr lang="en-US" spc="-5" dirty="0">
              <a:solidFill>
                <a:schemeClr val="bg1"/>
              </a:solidFill>
              <a:latin typeface="Carlito"/>
              <a:cs typeface="Carlito"/>
            </a:endParaRPr>
          </a:p>
          <a:p>
            <a:pPr marL="12700" marR="5080">
              <a:lnSpc>
                <a:spcPct val="100000"/>
              </a:lnSpc>
            </a:pPr>
            <a:endParaRPr lang="en-US" spc="-5" dirty="0">
              <a:solidFill>
                <a:schemeClr val="bg1"/>
              </a:solidFill>
              <a:latin typeface="Carlito"/>
              <a:cs typeface="Carlito"/>
            </a:endParaRPr>
          </a:p>
        </p:txBody>
      </p:sp>
    </p:spTree>
    <p:extLst>
      <p:ext uri="{BB962C8B-B14F-4D97-AF65-F5344CB8AC3E}">
        <p14:creationId xmlns="" xmlns:p14="http://schemas.microsoft.com/office/powerpoint/2010/main" val="3425163452"/>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246" y="552649"/>
            <a:ext cx="2190257" cy="646331"/>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Analysis</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733246" y="1629152"/>
            <a:ext cx="8187234" cy="2785378"/>
          </a:xfrm>
          <a:prstGeom prst="rect">
            <a:avLst/>
          </a:prstGeom>
        </p:spPr>
        <p:txBody>
          <a:bodyPr wrap="square">
            <a:spAutoFit/>
          </a:bodyPr>
          <a:lstStyle/>
          <a:p>
            <a:pPr marL="12700">
              <a:lnSpc>
                <a:spcPct val="100000"/>
              </a:lnSpc>
            </a:pPr>
            <a:r>
              <a:rPr lang="en-US" sz="2400" u="sng" dirty="0">
                <a:solidFill>
                  <a:schemeClr val="bg1"/>
                </a:solidFill>
                <a:latin typeface="Carito"/>
                <a:cs typeface="Carlito"/>
              </a:rPr>
              <a:t>The </a:t>
            </a:r>
            <a:r>
              <a:rPr lang="en-US" sz="2400" u="sng" spc="-5" dirty="0">
                <a:solidFill>
                  <a:schemeClr val="bg1"/>
                </a:solidFill>
                <a:latin typeface="Carito"/>
                <a:cs typeface="Carlito"/>
              </a:rPr>
              <a:t>analysis </a:t>
            </a:r>
            <a:r>
              <a:rPr lang="en-US" sz="2400" u="sng" dirty="0">
                <a:solidFill>
                  <a:schemeClr val="bg1"/>
                </a:solidFill>
                <a:latin typeface="Carito"/>
                <a:cs typeface="Carlito"/>
              </a:rPr>
              <a:t>has been </a:t>
            </a:r>
            <a:r>
              <a:rPr lang="en-US" sz="2400" u="sng" spc="-5" dirty="0">
                <a:solidFill>
                  <a:schemeClr val="bg1"/>
                </a:solidFill>
                <a:latin typeface="Carito"/>
                <a:cs typeface="Carlito"/>
              </a:rPr>
              <a:t>divided </a:t>
            </a:r>
            <a:r>
              <a:rPr lang="en-US" sz="2400" u="sng" spc="-10" dirty="0">
                <a:solidFill>
                  <a:schemeClr val="bg1"/>
                </a:solidFill>
                <a:latin typeface="Carito"/>
                <a:cs typeface="Carlito"/>
              </a:rPr>
              <a:t>into following</a:t>
            </a:r>
            <a:r>
              <a:rPr lang="en-US" sz="2400" u="sng" spc="50" dirty="0">
                <a:solidFill>
                  <a:schemeClr val="bg1"/>
                </a:solidFill>
                <a:latin typeface="Carito"/>
                <a:cs typeface="Carlito"/>
              </a:rPr>
              <a:t> </a:t>
            </a:r>
            <a:r>
              <a:rPr lang="en-US" sz="2400" u="sng" spc="-5" dirty="0">
                <a:solidFill>
                  <a:schemeClr val="bg1"/>
                </a:solidFill>
                <a:latin typeface="Carito"/>
                <a:cs typeface="Carlito"/>
              </a:rPr>
              <a:t>parts:</a:t>
            </a:r>
          </a:p>
          <a:p>
            <a:pPr marL="12700">
              <a:lnSpc>
                <a:spcPct val="100000"/>
              </a:lnSpc>
            </a:pPr>
            <a:endParaRPr lang="en-US" spc="-5" dirty="0">
              <a:solidFill>
                <a:srgbClr val="1D3277"/>
              </a:solidFill>
              <a:latin typeface="Carito"/>
              <a:cs typeface="Carlito"/>
            </a:endParaRPr>
          </a:p>
          <a:p>
            <a:pPr marL="12700">
              <a:lnSpc>
                <a:spcPct val="100000"/>
              </a:lnSpc>
            </a:pPr>
            <a:endParaRPr lang="en-US" dirty="0">
              <a:latin typeface="Carito"/>
              <a:cs typeface="Carlito"/>
            </a:endParaRPr>
          </a:p>
          <a:p>
            <a:pPr marL="298450" indent="-285750">
              <a:lnSpc>
                <a:spcPct val="100000"/>
              </a:lnSpc>
              <a:spcBef>
                <a:spcPts val="575"/>
              </a:spcBef>
              <a:buFont typeface="Arial"/>
              <a:buChar char="•"/>
              <a:tabLst>
                <a:tab pos="297815" algn="l"/>
                <a:tab pos="298450" algn="l"/>
              </a:tabLst>
            </a:pPr>
            <a:r>
              <a:rPr lang="en-US" spc="-10" dirty="0">
                <a:solidFill>
                  <a:schemeClr val="bg1"/>
                </a:solidFill>
                <a:latin typeface="Carito"/>
                <a:cs typeface="Carlito"/>
              </a:rPr>
              <a:t>Data</a:t>
            </a:r>
            <a:r>
              <a:rPr lang="en-US" dirty="0">
                <a:solidFill>
                  <a:schemeClr val="bg1"/>
                </a:solidFill>
                <a:latin typeface="Carito"/>
                <a:cs typeface="Carlito"/>
              </a:rPr>
              <a:t> </a:t>
            </a:r>
            <a:r>
              <a:rPr lang="en-US" spc="-10" dirty="0">
                <a:solidFill>
                  <a:schemeClr val="bg1"/>
                </a:solidFill>
                <a:latin typeface="Carito"/>
                <a:cs typeface="Carlito"/>
              </a:rPr>
              <a:t>Understanding</a:t>
            </a:r>
          </a:p>
          <a:p>
            <a:pPr marL="298450" indent="-285750">
              <a:lnSpc>
                <a:spcPct val="100000"/>
              </a:lnSpc>
              <a:spcBef>
                <a:spcPts val="575"/>
              </a:spcBef>
              <a:tabLst>
                <a:tab pos="297815" algn="l"/>
                <a:tab pos="298450" algn="l"/>
              </a:tabLst>
            </a:pPr>
            <a:endParaRPr lang="en-US" dirty="0">
              <a:solidFill>
                <a:schemeClr val="bg1"/>
              </a:solidFill>
              <a:latin typeface="Carito"/>
              <a:cs typeface="Carlito"/>
            </a:endParaRPr>
          </a:p>
          <a:p>
            <a:pPr marL="298450" lvl="1" indent="-285750">
              <a:spcBef>
                <a:spcPts val="605"/>
              </a:spcBef>
              <a:buFont typeface="Arial"/>
              <a:buChar char="•"/>
              <a:tabLst>
                <a:tab pos="297815" algn="l"/>
                <a:tab pos="298450" algn="l"/>
              </a:tabLst>
            </a:pPr>
            <a:r>
              <a:rPr lang="en-US" dirty="0">
                <a:solidFill>
                  <a:schemeClr val="dk1"/>
                </a:solidFill>
                <a:latin typeface="Carito"/>
              </a:rPr>
              <a:t>Finding Most Consistently High Profitable Market Segment</a:t>
            </a:r>
            <a:endParaRPr lang="en-US"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endParaRPr lang="en-US" spc="-10"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r>
              <a:rPr lang="en-US" dirty="0">
                <a:solidFill>
                  <a:schemeClr val="dk1"/>
                </a:solidFill>
                <a:latin typeface="Carito"/>
              </a:rPr>
              <a:t>Finding the Most Reliable Time Series Model</a:t>
            </a:r>
            <a:endParaRPr lang="en-US" spc="-10" dirty="0">
              <a:solidFill>
                <a:schemeClr val="bg1"/>
              </a:solidFill>
              <a:latin typeface="Carito"/>
              <a:cs typeface="Carlito"/>
            </a:endParaRPr>
          </a:p>
        </p:txBody>
      </p:sp>
    </p:spTree>
    <p:extLst>
      <p:ext uri="{BB962C8B-B14F-4D97-AF65-F5344CB8AC3E}">
        <p14:creationId xmlns="" xmlns:p14="http://schemas.microsoft.com/office/powerpoint/2010/main" val="2092626716"/>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21" y="234792"/>
            <a:ext cx="7607339" cy="584775"/>
          </a:xfrm>
          <a:prstGeom prst="rect">
            <a:avLst/>
          </a:prstGeom>
        </p:spPr>
        <p:txBody>
          <a:bodyPr wrap="non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 xmlns:p14="http://schemas.microsoft.com/office/powerpoint/2010/main" val="1591431116"/>
              </p:ext>
            </p:extLst>
          </p:nvPr>
        </p:nvGraphicFramePr>
        <p:xfrm>
          <a:off x="1624769" y="2806700"/>
          <a:ext cx="7239831" cy="2581721"/>
        </p:xfrm>
        <a:graphic>
          <a:graphicData uri="http://schemas.openxmlformats.org/drawingml/2006/table">
            <a:tbl>
              <a:tblPr firstRow="1" bandRow="1">
                <a:tableStyleId>{21E4AEA4-8DFA-4A89-87EB-49C32662AFE0}</a:tableStyleId>
              </a:tblPr>
              <a:tblGrid>
                <a:gridCol w="1834560">
                  <a:extLst>
                    <a:ext uri="{9D8B030D-6E8A-4147-A177-3AD203B41FA5}">
                      <a16:colId xmlns="" xmlns:a16="http://schemas.microsoft.com/office/drawing/2014/main" val="20000"/>
                    </a:ext>
                  </a:extLst>
                </a:gridCol>
                <a:gridCol w="5405271">
                  <a:extLst>
                    <a:ext uri="{9D8B030D-6E8A-4147-A177-3AD203B41FA5}">
                      <a16:colId xmlns="" xmlns:a16="http://schemas.microsoft.com/office/drawing/2014/main" val="20001"/>
                    </a:ext>
                  </a:extLst>
                </a:gridCol>
              </a:tblGrid>
              <a:tr h="452897">
                <a:tc>
                  <a:txBody>
                    <a:bodyPr/>
                    <a:lstStyle/>
                    <a:p>
                      <a:pPr marL="17145" algn="ctr">
                        <a:lnSpc>
                          <a:spcPct val="100000"/>
                        </a:lnSpc>
                        <a:spcBef>
                          <a:spcPts val="520"/>
                        </a:spcBef>
                      </a:pPr>
                      <a:r>
                        <a:rPr lang="en-US" sz="1600" b="1" spc="-10" dirty="0">
                          <a:solidFill>
                            <a:srgbClr val="F6F8FC"/>
                          </a:solidFill>
                          <a:latin typeface="Carlito"/>
                          <a:cs typeface="Carlito"/>
                        </a:rPr>
                        <a:t>Attribute</a:t>
                      </a:r>
                      <a:endParaRPr lang="en-IN" sz="1600" dirty="0">
                        <a:latin typeface="Carlito"/>
                        <a:cs typeface="Carlito"/>
                      </a:endParaRPr>
                    </a:p>
                  </a:txBody>
                  <a:tcPr>
                    <a:solidFill>
                      <a:schemeClr val="accent1">
                        <a:lumMod val="75000"/>
                      </a:schemeClr>
                    </a:solidFill>
                  </a:tcPr>
                </a:tc>
                <a:tc>
                  <a:txBody>
                    <a:bodyPr/>
                    <a:lstStyle/>
                    <a:p>
                      <a:pPr marL="17145" algn="ctr">
                        <a:lnSpc>
                          <a:spcPct val="100000"/>
                        </a:lnSpc>
                        <a:spcBef>
                          <a:spcPts val="520"/>
                        </a:spcBef>
                      </a:pPr>
                      <a:r>
                        <a:rPr lang="en-IN" sz="1600" b="1" spc="-15" dirty="0">
                          <a:solidFill>
                            <a:srgbClr val="F6F8FC"/>
                          </a:solidFill>
                          <a:latin typeface="Carlito"/>
                          <a:cs typeface="Carlito"/>
                        </a:rPr>
                        <a:t>Description</a:t>
                      </a:r>
                      <a:endParaRPr lang="en-IN" sz="1600" dirty="0">
                        <a:latin typeface="Carlito"/>
                        <a:cs typeface="Carlito"/>
                      </a:endParaRPr>
                    </a:p>
                  </a:txBody>
                  <a:tcPr>
                    <a:solidFill>
                      <a:schemeClr val="accent1">
                        <a:lumMod val="75000"/>
                      </a:schemeClr>
                    </a:solidFill>
                  </a:tcPr>
                </a:tc>
                <a:extLst>
                  <a:ext uri="{0D108BD9-81ED-4DB2-BD59-A6C34878D82A}">
                    <a16:rowId xmlns="" xmlns:a16="http://schemas.microsoft.com/office/drawing/2014/main" val="10000"/>
                  </a:ext>
                </a:extLst>
              </a:tr>
              <a:tr h="387426">
                <a:tc>
                  <a:txBody>
                    <a:bodyPr/>
                    <a:lstStyle/>
                    <a:p>
                      <a:pPr algn="ctr"/>
                      <a:r>
                        <a:rPr lang="en-US" sz="1600" dirty="0">
                          <a:solidFill>
                            <a:schemeClr val="bg2">
                              <a:lumMod val="75000"/>
                            </a:schemeClr>
                          </a:solidFill>
                        </a:rPr>
                        <a:t>Order</a:t>
                      </a:r>
                      <a:r>
                        <a:rPr lang="en-US" sz="1600" baseline="0" dirty="0">
                          <a:solidFill>
                            <a:schemeClr val="bg2">
                              <a:lumMod val="75000"/>
                            </a:schemeClr>
                          </a:solidFill>
                        </a:rPr>
                        <a:t> Date</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Date</a:t>
                      </a:r>
                      <a:r>
                        <a:rPr lang="en-US" sz="1600" baseline="0" dirty="0">
                          <a:solidFill>
                            <a:schemeClr val="accent1">
                              <a:lumMod val="50000"/>
                            </a:schemeClr>
                          </a:solidFill>
                        </a:rPr>
                        <a:t> on which the orders were placed</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 xmlns:a16="http://schemas.microsoft.com/office/drawing/2014/main" val="10001"/>
                  </a:ext>
                </a:extLst>
              </a:tr>
              <a:tr h="387426">
                <a:tc>
                  <a:txBody>
                    <a:bodyPr/>
                    <a:lstStyle/>
                    <a:p>
                      <a:pPr algn="ctr"/>
                      <a:r>
                        <a:rPr lang="en-US" sz="1600" dirty="0">
                          <a:solidFill>
                            <a:schemeClr val="bg2">
                              <a:lumMod val="75000"/>
                            </a:schemeClr>
                          </a:solidFill>
                        </a:rPr>
                        <a:t>Segment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The</a:t>
                      </a:r>
                      <a:r>
                        <a:rPr lang="en-US" sz="1600" baseline="0" dirty="0">
                          <a:solidFill>
                            <a:schemeClr val="accent1">
                              <a:lumMod val="50000"/>
                            </a:schemeClr>
                          </a:solidFill>
                        </a:rPr>
                        <a:t> market segment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 xmlns:a16="http://schemas.microsoft.com/office/drawing/2014/main" val="10002"/>
                  </a:ext>
                </a:extLst>
              </a:tr>
              <a:tr h="387426">
                <a:tc>
                  <a:txBody>
                    <a:bodyPr/>
                    <a:lstStyle/>
                    <a:p>
                      <a:pPr algn="ctr"/>
                      <a:r>
                        <a:rPr lang="en-US" sz="1600" dirty="0">
                          <a:solidFill>
                            <a:schemeClr val="bg2">
                              <a:lumMod val="75000"/>
                            </a:schemeClr>
                          </a:solidFill>
                        </a:rPr>
                        <a:t>Market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Geographical</a:t>
                      </a:r>
                      <a:r>
                        <a:rPr lang="en-US" sz="1600" baseline="0" dirty="0">
                          <a:solidFill>
                            <a:schemeClr val="accent1">
                              <a:lumMod val="50000"/>
                            </a:schemeClr>
                          </a:solidFill>
                        </a:rPr>
                        <a:t> market sector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 xmlns:a16="http://schemas.microsoft.com/office/drawing/2014/main" val="10003"/>
                  </a:ext>
                </a:extLst>
              </a:tr>
              <a:tr h="387426">
                <a:tc>
                  <a:txBody>
                    <a:bodyPr/>
                    <a:lstStyle/>
                    <a:p>
                      <a:pPr algn="ctr"/>
                      <a:r>
                        <a:rPr lang="en-US" sz="1600" dirty="0">
                          <a:solidFill>
                            <a:schemeClr val="bg2">
                              <a:lumMod val="75000"/>
                            </a:schemeClr>
                          </a:solidFill>
                        </a:rPr>
                        <a:t>Sales</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Total</a:t>
                      </a:r>
                      <a:r>
                        <a:rPr lang="en-US" sz="1600" baseline="0" dirty="0">
                          <a:solidFill>
                            <a:schemeClr val="accent1">
                              <a:lumMod val="50000"/>
                            </a:schemeClr>
                          </a:solidFill>
                        </a:rPr>
                        <a:t> sales value of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 xmlns:a16="http://schemas.microsoft.com/office/drawing/2014/main" val="10004"/>
                  </a:ext>
                </a:extLst>
              </a:tr>
              <a:tr h="387426">
                <a:tc>
                  <a:txBody>
                    <a:bodyPr/>
                    <a:lstStyle/>
                    <a:p>
                      <a:pPr algn="ctr"/>
                      <a:r>
                        <a:rPr lang="en-US" sz="1600" dirty="0">
                          <a:solidFill>
                            <a:schemeClr val="bg2">
                              <a:lumMod val="75000"/>
                            </a:schemeClr>
                          </a:solidFill>
                        </a:rPr>
                        <a:t>Profit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Profit</a:t>
                      </a:r>
                      <a:r>
                        <a:rPr lang="en-US" sz="1600" baseline="0" dirty="0">
                          <a:solidFill>
                            <a:schemeClr val="accent1">
                              <a:lumMod val="50000"/>
                            </a:schemeClr>
                          </a:solidFill>
                        </a:rPr>
                        <a:t> made on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 xmlns:a16="http://schemas.microsoft.com/office/drawing/2014/main" val="10005"/>
                  </a:ext>
                </a:extLst>
              </a:tr>
            </a:tbl>
          </a:graphicData>
        </a:graphic>
      </p:graphicFrame>
      <p:sp>
        <p:nvSpPr>
          <p:cNvPr id="6" name="Rectangle 5"/>
          <p:cNvSpPr/>
          <p:nvPr/>
        </p:nvSpPr>
        <p:spPr>
          <a:xfrm>
            <a:off x="815420" y="1813834"/>
            <a:ext cx="11028600" cy="1300356"/>
          </a:xfrm>
          <a:prstGeom prst="rect">
            <a:avLst/>
          </a:prstGeom>
        </p:spPr>
        <p:txBody>
          <a:bodyPr wrap="square">
            <a:spAutoFit/>
          </a:bodyPr>
          <a:lstStyle/>
          <a:p>
            <a:pPr marL="298450" indent="-285750">
              <a:lnSpc>
                <a:spcPct val="100000"/>
              </a:lnSpc>
              <a:spcBef>
                <a:spcPts val="100"/>
              </a:spcBef>
              <a:buFont typeface="Arial" panose="020B0604020202020204" pitchFamily="34" charset="0"/>
              <a:buChar char="•"/>
            </a:pPr>
            <a:r>
              <a:rPr lang="en-US" dirty="0">
                <a:solidFill>
                  <a:schemeClr val="bg1"/>
                </a:solidFill>
                <a:latin typeface="Carito"/>
              </a:rPr>
              <a:t>Original Dataset contain 51290 Rows and 5 Columns transactions from 2011 – 2014 </a:t>
            </a:r>
          </a:p>
          <a:p>
            <a:pPr marL="298450" indent="-285750">
              <a:lnSpc>
                <a:spcPct val="100000"/>
              </a:lnSpc>
              <a:spcBef>
                <a:spcPts val="100"/>
              </a:spcBef>
            </a:pPr>
            <a:endParaRPr lang="en-US" sz="2000" dirty="0">
              <a:solidFill>
                <a:schemeClr val="bg1"/>
              </a:solidFill>
            </a:endParaRPr>
          </a:p>
          <a:p>
            <a:pPr marL="12700">
              <a:lnSpc>
                <a:spcPct val="100000"/>
              </a:lnSpc>
              <a:spcBef>
                <a:spcPts val="100"/>
              </a:spcBef>
            </a:pPr>
            <a:r>
              <a:rPr lang="en-US" dirty="0">
                <a:solidFill>
                  <a:schemeClr val="bg1"/>
                </a:solidFill>
                <a:latin typeface="Carlito"/>
                <a:cs typeface="Carlito"/>
              </a:rPr>
              <a:t>       </a:t>
            </a:r>
          </a:p>
          <a:p>
            <a:pPr marL="12700">
              <a:lnSpc>
                <a:spcPct val="100000"/>
              </a:lnSpc>
              <a:spcBef>
                <a:spcPts val="100"/>
              </a:spcBef>
            </a:pPr>
            <a:r>
              <a:rPr lang="en-US" dirty="0">
                <a:solidFill>
                  <a:schemeClr val="bg1"/>
                </a:solidFill>
                <a:latin typeface="Carlito"/>
                <a:cs typeface="Carlito"/>
              </a:rPr>
              <a:t> </a:t>
            </a:r>
          </a:p>
        </p:txBody>
      </p:sp>
    </p:spTree>
    <p:extLst>
      <p:ext uri="{BB962C8B-B14F-4D97-AF65-F5344CB8AC3E}">
        <p14:creationId xmlns="" xmlns:p14="http://schemas.microsoft.com/office/powerpoint/2010/main" val="1048799682"/>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074" y="707196"/>
            <a:ext cx="8691803" cy="584775"/>
          </a:xfrm>
          <a:prstGeom prst="rect">
            <a:avLst/>
          </a:prstGeom>
        </p:spPr>
        <p:txBody>
          <a:bodyPr wrap="none">
            <a:spAutoFit/>
          </a:bodyPr>
          <a:lstStyle/>
          <a:p>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Segmentation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of</a:t>
            </a:r>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Data</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23374" y="1652208"/>
            <a:ext cx="11551125" cy="1856919"/>
          </a:xfrm>
          <a:prstGeom prst="rect">
            <a:avLst/>
          </a:prstGeom>
        </p:spPr>
        <p:txBody>
          <a:bodyPr wrap="square">
            <a:spAutoFit/>
          </a:bodyPr>
          <a:lstStyle/>
          <a:p>
            <a:pPr marL="298450" marR="5080" indent="-285750">
              <a:lnSpc>
                <a:spcPts val="2130"/>
              </a:lnSpc>
              <a:spcBef>
                <a:spcPts val="195"/>
              </a:spcBef>
              <a:buFont typeface="Arial"/>
              <a:buChar char="•"/>
              <a:tabLst>
                <a:tab pos="297815" algn="l"/>
                <a:tab pos="298450" algn="l"/>
              </a:tabLst>
            </a:pPr>
            <a:r>
              <a:rPr lang="en-US" dirty="0">
                <a:solidFill>
                  <a:schemeClr val="bg1"/>
                </a:solidFill>
                <a:latin typeface="Carlito"/>
                <a:cs typeface="Carlito"/>
              </a:rPr>
              <a:t>The </a:t>
            </a:r>
            <a:r>
              <a:rPr lang="en-US" spc="-5" dirty="0">
                <a:solidFill>
                  <a:schemeClr val="bg1"/>
                </a:solidFill>
                <a:latin typeface="Carlito"/>
                <a:cs typeface="Carlito"/>
              </a:rPr>
              <a:t>“Market” </a:t>
            </a:r>
            <a:r>
              <a:rPr lang="en-US" spc="-10" dirty="0">
                <a:solidFill>
                  <a:schemeClr val="bg1"/>
                </a:solidFill>
                <a:latin typeface="Carlito"/>
                <a:cs typeface="Carlito"/>
              </a:rPr>
              <a:t>attribute </a:t>
            </a:r>
            <a:r>
              <a:rPr lang="en-US" dirty="0">
                <a:solidFill>
                  <a:schemeClr val="bg1"/>
                </a:solidFill>
                <a:latin typeface="Carlito"/>
                <a:cs typeface="Carlito"/>
              </a:rPr>
              <a:t>has </a:t>
            </a:r>
            <a:r>
              <a:rPr lang="en-US" spc="-10" dirty="0">
                <a:solidFill>
                  <a:schemeClr val="bg1"/>
                </a:solidFill>
                <a:latin typeface="Carlito"/>
                <a:cs typeface="Carlito"/>
              </a:rPr>
              <a:t>7-factor </a:t>
            </a:r>
            <a:r>
              <a:rPr lang="en-US" spc="-5" dirty="0">
                <a:solidFill>
                  <a:schemeClr val="bg1"/>
                </a:solidFill>
                <a:latin typeface="Carlito"/>
                <a:cs typeface="Carlito"/>
              </a:rPr>
              <a:t>levels </a:t>
            </a:r>
            <a:r>
              <a:rPr lang="en-US" spc="-10" dirty="0">
                <a:solidFill>
                  <a:schemeClr val="bg1"/>
                </a:solidFill>
                <a:latin typeface="Carlito"/>
                <a:cs typeface="Carlito"/>
              </a:rPr>
              <a:t>representing </a:t>
            </a:r>
            <a:r>
              <a:rPr lang="en-US" spc="-5" dirty="0">
                <a:solidFill>
                  <a:schemeClr val="bg1"/>
                </a:solidFill>
                <a:latin typeface="Carlito"/>
                <a:cs typeface="Carlito"/>
              </a:rPr>
              <a:t>the </a:t>
            </a:r>
            <a:r>
              <a:rPr lang="en-US" spc="-10" dirty="0">
                <a:solidFill>
                  <a:schemeClr val="bg1"/>
                </a:solidFill>
                <a:latin typeface="Carlito"/>
                <a:cs typeface="Carlito"/>
              </a:rPr>
              <a:t>geographical </a:t>
            </a:r>
            <a:r>
              <a:rPr lang="en-US" spc="-15" dirty="0">
                <a:solidFill>
                  <a:schemeClr val="bg1"/>
                </a:solidFill>
                <a:latin typeface="Carlito"/>
                <a:cs typeface="Carlito"/>
              </a:rPr>
              <a:t>market </a:t>
            </a:r>
            <a:r>
              <a:rPr lang="en-US" spc="-5" dirty="0">
                <a:solidFill>
                  <a:schemeClr val="bg1"/>
                </a:solidFill>
                <a:latin typeface="Carlito"/>
                <a:cs typeface="Carlito"/>
              </a:rPr>
              <a:t>sector that the </a:t>
            </a:r>
            <a:r>
              <a:rPr lang="en-US" spc="-10" dirty="0">
                <a:solidFill>
                  <a:schemeClr val="bg1"/>
                </a:solidFill>
                <a:latin typeface="Carlito"/>
                <a:cs typeface="Carlito"/>
              </a:rPr>
              <a:t>customer  </a:t>
            </a:r>
            <a:r>
              <a:rPr lang="en-US" spc="-5" dirty="0">
                <a:solidFill>
                  <a:schemeClr val="bg1"/>
                </a:solidFill>
                <a:latin typeface="Carlito"/>
                <a:cs typeface="Carlito"/>
              </a:rPr>
              <a:t>belongs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r>
              <a:rPr lang="en-US" spc="-10" dirty="0">
                <a:solidFill>
                  <a:schemeClr val="bg1"/>
                </a:solidFill>
                <a:latin typeface="Carlito"/>
                <a:cs typeface="Carlito"/>
              </a:rPr>
              <a:t>Also, </a:t>
            </a:r>
            <a:r>
              <a:rPr lang="en-US" spc="-5" dirty="0">
                <a:solidFill>
                  <a:schemeClr val="bg1"/>
                </a:solidFill>
                <a:latin typeface="Carlito"/>
                <a:cs typeface="Carlito"/>
              </a:rPr>
              <a:t>the </a:t>
            </a:r>
            <a:r>
              <a:rPr lang="en-US" dirty="0">
                <a:solidFill>
                  <a:schemeClr val="bg1"/>
                </a:solidFill>
                <a:latin typeface="Carlito"/>
                <a:cs typeface="Carlito"/>
              </a:rPr>
              <a:t>“Segment” </a:t>
            </a:r>
            <a:r>
              <a:rPr lang="en-US" spc="-10" dirty="0">
                <a:solidFill>
                  <a:schemeClr val="bg1"/>
                </a:solidFill>
                <a:latin typeface="Carlito"/>
                <a:cs typeface="Carlito"/>
              </a:rPr>
              <a:t>attribute tells </a:t>
            </a:r>
            <a:r>
              <a:rPr lang="en-US" spc="-5" dirty="0">
                <a:solidFill>
                  <a:schemeClr val="bg1"/>
                </a:solidFill>
                <a:latin typeface="Carlito"/>
                <a:cs typeface="Carlito"/>
              </a:rPr>
              <a:t>which </a:t>
            </a:r>
            <a:r>
              <a:rPr lang="en-US" dirty="0">
                <a:solidFill>
                  <a:schemeClr val="bg1"/>
                </a:solidFill>
                <a:latin typeface="Carlito"/>
                <a:cs typeface="Carlito"/>
              </a:rPr>
              <a:t>of </a:t>
            </a:r>
            <a:r>
              <a:rPr lang="en-US" spc="-5" dirty="0">
                <a:solidFill>
                  <a:schemeClr val="bg1"/>
                </a:solidFill>
                <a:latin typeface="Carlito"/>
                <a:cs typeface="Carlito"/>
              </a:rPr>
              <a:t>the </a:t>
            </a:r>
            <a:r>
              <a:rPr lang="en-US" dirty="0">
                <a:solidFill>
                  <a:schemeClr val="bg1"/>
                </a:solidFill>
                <a:latin typeface="Carlito"/>
                <a:cs typeface="Carlito"/>
              </a:rPr>
              <a:t>3 </a:t>
            </a:r>
            <a:r>
              <a:rPr lang="en-US" spc="-5" dirty="0">
                <a:solidFill>
                  <a:schemeClr val="bg1"/>
                </a:solidFill>
                <a:latin typeface="Carlito"/>
                <a:cs typeface="Carlito"/>
              </a:rPr>
              <a:t>segments </a:t>
            </a:r>
            <a:r>
              <a:rPr lang="en-US" spc="-10" dirty="0">
                <a:solidFill>
                  <a:schemeClr val="bg1"/>
                </a:solidFill>
                <a:latin typeface="Carlito"/>
                <a:cs typeface="Carlito"/>
              </a:rPr>
              <a:t>that customer </a:t>
            </a:r>
            <a:r>
              <a:rPr lang="en-US" dirty="0">
                <a:solidFill>
                  <a:schemeClr val="bg1"/>
                </a:solidFill>
                <a:latin typeface="Carlito"/>
                <a:cs typeface="Carlito"/>
              </a:rPr>
              <a:t>belongs</a:t>
            </a:r>
            <a:r>
              <a:rPr lang="en-US" spc="135" dirty="0">
                <a:solidFill>
                  <a:schemeClr val="bg1"/>
                </a:solidFill>
                <a:latin typeface="Carlito"/>
                <a:cs typeface="Carlito"/>
              </a:rPr>
              <a:t>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p:txBody>
      </p:sp>
      <p:graphicFrame>
        <p:nvGraphicFramePr>
          <p:cNvPr id="8" name="Table 7"/>
          <p:cNvGraphicFramePr>
            <a:graphicFrameLocks noGrp="1"/>
          </p:cNvGraphicFramePr>
          <p:nvPr>
            <p:extLst>
              <p:ext uri="{D42A27DB-BD31-4B8C-83A1-F6EECF244321}">
                <p14:modId xmlns="" xmlns:p14="http://schemas.microsoft.com/office/powerpoint/2010/main" val="1579779918"/>
              </p:ext>
            </p:extLst>
          </p:nvPr>
        </p:nvGraphicFramePr>
        <p:xfrm>
          <a:off x="2057400" y="3810000"/>
          <a:ext cx="2540000" cy="2745739"/>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tblGrid>
              <a:tr h="370212">
                <a:tc>
                  <a:txBody>
                    <a:bodyPr/>
                    <a:lstStyle/>
                    <a:p>
                      <a:pPr algn="ctr">
                        <a:lnSpc>
                          <a:spcPct val="100000"/>
                        </a:lnSpc>
                        <a:spcBef>
                          <a:spcPts val="309"/>
                        </a:spcBef>
                      </a:pPr>
                      <a:r>
                        <a:rPr lang="en-IN" sz="1800" b="1" spc="-15" dirty="0">
                          <a:solidFill>
                            <a:srgbClr val="F6F8FC"/>
                          </a:solidFill>
                          <a:latin typeface="Carlito"/>
                          <a:cs typeface="Carlito"/>
                        </a:rPr>
                        <a:t>Market</a:t>
                      </a:r>
                      <a:endParaRPr lang="en-IN" sz="1800" dirty="0">
                        <a:latin typeface="Carlito"/>
                        <a:cs typeface="Carlito"/>
                      </a:endParaRPr>
                    </a:p>
                  </a:txBody>
                  <a:tcPr>
                    <a:solidFill>
                      <a:schemeClr val="accent1">
                        <a:lumMod val="75000"/>
                      </a:schemeClr>
                    </a:solidFill>
                  </a:tcPr>
                </a:tc>
                <a:extLst>
                  <a:ext uri="{0D108BD9-81ED-4DB2-BD59-A6C34878D82A}">
                    <a16:rowId xmlns="" xmlns:a16="http://schemas.microsoft.com/office/drawing/2014/main" val="10000"/>
                  </a:ext>
                </a:extLst>
              </a:tr>
              <a:tr h="339361">
                <a:tc>
                  <a:txBody>
                    <a:bodyPr/>
                    <a:lstStyle/>
                    <a:p>
                      <a:pPr algn="ctr">
                        <a:lnSpc>
                          <a:spcPct val="100000"/>
                        </a:lnSpc>
                        <a:spcBef>
                          <a:spcPts val="209"/>
                        </a:spcBef>
                      </a:pPr>
                      <a:r>
                        <a:rPr lang="en-IN" sz="1600" spc="-5" dirty="0">
                          <a:solidFill>
                            <a:schemeClr val="accent1">
                              <a:lumMod val="50000"/>
                            </a:schemeClr>
                          </a:solidFill>
                          <a:latin typeface="Carlito"/>
                          <a:cs typeface="Carlito"/>
                        </a:rPr>
                        <a:t>Africa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1"/>
                  </a:ext>
                </a:extLst>
              </a:tr>
              <a:tr h="339361">
                <a:tc>
                  <a:txBody>
                    <a:bodyPr/>
                    <a:lstStyle/>
                    <a:p>
                      <a:pPr algn="ctr">
                        <a:lnSpc>
                          <a:spcPct val="100000"/>
                        </a:lnSpc>
                        <a:spcBef>
                          <a:spcPts val="259"/>
                        </a:spcBef>
                      </a:pPr>
                      <a:r>
                        <a:rPr lang="en-IN" sz="1600" spc="-45" dirty="0">
                          <a:solidFill>
                            <a:schemeClr val="accent1">
                              <a:lumMod val="50000"/>
                            </a:schemeClr>
                          </a:solidFill>
                          <a:latin typeface="Carlito"/>
                          <a:cs typeface="Carlito"/>
                        </a:rPr>
                        <a:t>APAC </a:t>
                      </a:r>
                      <a:r>
                        <a:rPr lang="en-IN" sz="1600" spc="-5" dirty="0">
                          <a:solidFill>
                            <a:schemeClr val="accent1">
                              <a:lumMod val="50000"/>
                            </a:schemeClr>
                          </a:solidFill>
                          <a:latin typeface="Carlito"/>
                          <a:cs typeface="Carlito"/>
                        </a:rPr>
                        <a:t>(Asia</a:t>
                      </a:r>
                      <a:r>
                        <a:rPr lang="en-IN" sz="1600" spc="40" dirty="0">
                          <a:solidFill>
                            <a:schemeClr val="accent1">
                              <a:lumMod val="50000"/>
                            </a:schemeClr>
                          </a:solidFill>
                          <a:latin typeface="Carlito"/>
                          <a:cs typeface="Carlito"/>
                        </a:rPr>
                        <a:t> </a:t>
                      </a:r>
                      <a:r>
                        <a:rPr lang="en-IN" sz="1600" spc="-10" dirty="0">
                          <a:solidFill>
                            <a:schemeClr val="accent1">
                              <a:lumMod val="50000"/>
                            </a:schemeClr>
                          </a:solidFill>
                          <a:latin typeface="Carlito"/>
                          <a:cs typeface="Carlito"/>
                        </a:rPr>
                        <a:t>Pacific)</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2"/>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Canada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3"/>
                  </a:ext>
                </a:extLst>
              </a:tr>
              <a:tr h="339361">
                <a:tc>
                  <a:txBody>
                    <a:bodyPr/>
                    <a:lstStyle/>
                    <a:p>
                      <a:pPr algn="ctr">
                        <a:lnSpc>
                          <a:spcPct val="100000"/>
                        </a:lnSpc>
                        <a:spcBef>
                          <a:spcPts val="259"/>
                        </a:spcBef>
                      </a:pPr>
                      <a:r>
                        <a:rPr lang="en-IN" sz="1600" spc="-10" dirty="0">
                          <a:solidFill>
                            <a:schemeClr val="accent1">
                              <a:lumMod val="50000"/>
                            </a:schemeClr>
                          </a:solidFill>
                          <a:latin typeface="Carlito"/>
                          <a:cs typeface="Carlito"/>
                        </a:rPr>
                        <a:t>EMEA </a:t>
                      </a:r>
                      <a:r>
                        <a:rPr lang="en-IN" sz="1600" spc="-5" dirty="0">
                          <a:solidFill>
                            <a:schemeClr val="accent1">
                              <a:lumMod val="50000"/>
                            </a:schemeClr>
                          </a:solidFill>
                          <a:latin typeface="Carlito"/>
                          <a:cs typeface="Carlito"/>
                        </a:rPr>
                        <a:t>(Middle</a:t>
                      </a:r>
                      <a:r>
                        <a:rPr lang="en-IN" sz="160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East)</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4"/>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EU (European</a:t>
                      </a:r>
                      <a:r>
                        <a:rPr lang="en-IN" sz="1600" spc="-1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Union)</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5"/>
                  </a:ext>
                </a:extLst>
              </a:tr>
              <a:tr h="339361">
                <a:tc>
                  <a:txBody>
                    <a:bodyPr/>
                    <a:lstStyle/>
                    <a:p>
                      <a:pPr algn="ctr">
                        <a:lnSpc>
                          <a:spcPct val="100000"/>
                        </a:lnSpc>
                        <a:spcBef>
                          <a:spcPts val="259"/>
                        </a:spcBef>
                      </a:pPr>
                      <a:r>
                        <a:rPr lang="en-IN" sz="1600" spc="-60" dirty="0">
                          <a:solidFill>
                            <a:schemeClr val="accent1">
                              <a:lumMod val="50000"/>
                            </a:schemeClr>
                          </a:solidFill>
                          <a:latin typeface="Carlito"/>
                          <a:cs typeface="Carlito"/>
                        </a:rPr>
                        <a:t>LATAM </a:t>
                      </a:r>
                      <a:r>
                        <a:rPr lang="en-IN" sz="1600" spc="-5" dirty="0">
                          <a:solidFill>
                            <a:schemeClr val="accent1">
                              <a:lumMod val="50000"/>
                            </a:schemeClr>
                          </a:solidFill>
                          <a:latin typeface="Carlito"/>
                          <a:cs typeface="Carlito"/>
                        </a:rPr>
                        <a:t>(Latin</a:t>
                      </a:r>
                      <a:r>
                        <a:rPr lang="en-IN" sz="1600" spc="4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America)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6"/>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US (United</a:t>
                      </a:r>
                      <a:r>
                        <a:rPr lang="en-IN" sz="1600" spc="-1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States)</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3908667309"/>
              </p:ext>
            </p:extLst>
          </p:nvPr>
        </p:nvGraphicFramePr>
        <p:xfrm>
          <a:off x="5907126" y="3886201"/>
          <a:ext cx="2525674" cy="2730499"/>
        </p:xfrm>
        <a:graphic>
          <a:graphicData uri="http://schemas.openxmlformats.org/drawingml/2006/table">
            <a:tbl>
              <a:tblPr firstRow="1" bandRow="1">
                <a:tableStyleId>{5C22544A-7EE6-4342-B048-85BDC9FD1C3A}</a:tableStyleId>
              </a:tblPr>
              <a:tblGrid>
                <a:gridCol w="2525674">
                  <a:extLst>
                    <a:ext uri="{9D8B030D-6E8A-4147-A177-3AD203B41FA5}">
                      <a16:colId xmlns="" xmlns:a16="http://schemas.microsoft.com/office/drawing/2014/main" val="20000"/>
                    </a:ext>
                  </a:extLst>
                </a:gridCol>
              </a:tblGrid>
              <a:tr h="536950">
                <a:tc>
                  <a:txBody>
                    <a:bodyPr/>
                    <a:lstStyle/>
                    <a:p>
                      <a:pPr algn="ctr">
                        <a:lnSpc>
                          <a:spcPct val="100000"/>
                        </a:lnSpc>
                        <a:spcBef>
                          <a:spcPts val="309"/>
                        </a:spcBef>
                      </a:pPr>
                      <a:r>
                        <a:rPr lang="en-IN" sz="1800" b="1" spc="-10" dirty="0">
                          <a:solidFill>
                            <a:srgbClr val="F6F8FC"/>
                          </a:solidFill>
                          <a:latin typeface="Carlito"/>
                          <a:cs typeface="Carlito"/>
                        </a:rPr>
                        <a:t>Segment</a:t>
                      </a:r>
                      <a:endParaRPr lang="en-IN" sz="1800" dirty="0">
                        <a:latin typeface="Carlito"/>
                        <a:cs typeface="Carlito"/>
                      </a:endParaRPr>
                    </a:p>
                  </a:txBody>
                  <a:tcPr>
                    <a:solidFill>
                      <a:schemeClr val="accent1">
                        <a:lumMod val="75000"/>
                      </a:schemeClr>
                    </a:solidFill>
                  </a:tcPr>
                </a:tc>
                <a:extLst>
                  <a:ext uri="{0D108BD9-81ED-4DB2-BD59-A6C34878D82A}">
                    <a16:rowId xmlns="" xmlns:a16="http://schemas.microsoft.com/office/drawing/2014/main" val="10000"/>
                  </a:ext>
                </a:extLst>
              </a:tr>
              <a:tr h="684985">
                <a:tc>
                  <a:txBody>
                    <a:bodyPr/>
                    <a:lstStyle/>
                    <a:p>
                      <a:pPr marL="635" algn="ctr">
                        <a:lnSpc>
                          <a:spcPct val="100000"/>
                        </a:lnSpc>
                        <a:spcBef>
                          <a:spcPts val="209"/>
                        </a:spcBef>
                      </a:pPr>
                      <a:r>
                        <a:rPr lang="en-IN" sz="1800" spc="-5" dirty="0">
                          <a:solidFill>
                            <a:schemeClr val="accent1">
                              <a:lumMod val="50000"/>
                            </a:schemeClr>
                          </a:solidFill>
                          <a:latin typeface="Carlito"/>
                          <a:cs typeface="Carlito"/>
                        </a:rPr>
                        <a:t>Consumer</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1"/>
                  </a:ext>
                </a:extLst>
              </a:tr>
              <a:tr h="702614">
                <a:tc>
                  <a:txBody>
                    <a:bodyPr/>
                    <a:lstStyle/>
                    <a:p>
                      <a:pPr algn="ctr">
                        <a:lnSpc>
                          <a:spcPct val="100000"/>
                        </a:lnSpc>
                        <a:spcBef>
                          <a:spcPts val="259"/>
                        </a:spcBef>
                      </a:pPr>
                      <a:r>
                        <a:rPr lang="en-IN" sz="1800" spc="-10" dirty="0">
                          <a:solidFill>
                            <a:schemeClr val="accent1">
                              <a:lumMod val="50000"/>
                            </a:schemeClr>
                          </a:solidFill>
                          <a:latin typeface="Carlito"/>
                          <a:cs typeface="Carlito"/>
                        </a:rPr>
                        <a:t>Corporate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2"/>
                  </a:ext>
                </a:extLst>
              </a:tr>
              <a:tr h="8059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accent1">
                              <a:lumMod val="50000"/>
                            </a:schemeClr>
                          </a:solidFill>
                          <a:latin typeface="Carlito"/>
                          <a:cs typeface="Carlito"/>
                        </a:rPr>
                        <a:t>Home </a:t>
                      </a:r>
                      <a:r>
                        <a:rPr lang="en-IN" sz="1800" spc="-5" dirty="0">
                          <a:solidFill>
                            <a:schemeClr val="accent1">
                              <a:lumMod val="50000"/>
                            </a:schemeClr>
                          </a:solidFill>
                          <a:latin typeface="Carlito"/>
                          <a:cs typeface="Carlito"/>
                        </a:rPr>
                        <a:t>Office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1595212203"/>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34792"/>
            <a:ext cx="12004646" cy="584775"/>
          </a:xfrm>
          <a:prstGeom prst="rect">
            <a:avLst/>
          </a:prstGeom>
        </p:spPr>
        <p:txBody>
          <a:bodyPr wrap="squar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 (After Transformation)</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91620" y="1763034"/>
            <a:ext cx="11028600" cy="3562514"/>
          </a:xfrm>
          <a:prstGeom prst="rect">
            <a:avLst/>
          </a:prstGeom>
        </p:spPr>
        <p:txBody>
          <a:bodyPr wrap="square">
            <a:spAutoFit/>
          </a:bodyPr>
          <a:lstStyle/>
          <a:p>
            <a:pPr marL="298450" indent="-285750">
              <a:lnSpc>
                <a:spcPct val="100000"/>
              </a:lnSpc>
              <a:spcBef>
                <a:spcPts val="100"/>
              </a:spcBef>
              <a:buFont typeface="Arial" pitchFamily="34" charset="0"/>
              <a:buChar char="•"/>
            </a:pPr>
            <a:r>
              <a:rPr lang="en-US" dirty="0">
                <a:solidFill>
                  <a:schemeClr val="bg1"/>
                </a:solidFill>
                <a:latin typeface="Carito"/>
              </a:rPr>
              <a:t>Post Concatenating the Column, Market and Segment, and Aggregating the total values of profit for 21 market segments by its ordered month and year through pivot table, The data we received for the analysis had 21 attributes</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Hyper-Link: To have a look over the Transformed Dataset:</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Note: We are assuming all transactions in Standard US Dollar only</a:t>
            </a:r>
          </a:p>
          <a:p>
            <a:pPr marL="298450" indent="-285750">
              <a:lnSpc>
                <a:spcPct val="100000"/>
              </a:lnSpc>
              <a:spcBef>
                <a:spcPts val="100"/>
              </a:spcBef>
            </a:pPr>
            <a:endParaRPr lang="en-US" sz="2000" dirty="0">
              <a:solidFill>
                <a:schemeClr val="bg1"/>
              </a:solidFill>
            </a:endParaRPr>
          </a:p>
        </p:txBody>
      </p:sp>
      <p:pic>
        <p:nvPicPr>
          <p:cNvPr id="7" name="Picture 6" descr="icons8-analytics-64.png">
            <a:hlinkClick r:id="rId2"/>
          </p:cNvPr>
          <p:cNvPicPr>
            <a:picLocks noChangeAspect="1"/>
          </p:cNvPicPr>
          <p:nvPr/>
        </p:nvPicPr>
        <p:blipFill>
          <a:blip r:embed="rId3"/>
          <a:stretch>
            <a:fillRect/>
          </a:stretch>
        </p:blipFill>
        <p:spPr>
          <a:xfrm>
            <a:off x="4178351" y="3517951"/>
            <a:ext cx="812698" cy="812698"/>
          </a:xfrm>
          <a:prstGeom prst="rect">
            <a:avLst/>
          </a:prstGeom>
        </p:spPr>
      </p:pic>
    </p:spTree>
    <p:extLst>
      <p:ext uri="{BB962C8B-B14F-4D97-AF65-F5344CB8AC3E}">
        <p14:creationId xmlns="" xmlns:p14="http://schemas.microsoft.com/office/powerpoint/2010/main" val="1048799682"/>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584775"/>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Profitable Market Segment</a:t>
            </a:r>
          </a:p>
        </p:txBody>
      </p:sp>
      <p:sp>
        <p:nvSpPr>
          <p:cNvPr id="11" name="Rectangle 10"/>
          <p:cNvSpPr/>
          <p:nvPr/>
        </p:nvSpPr>
        <p:spPr>
          <a:xfrm>
            <a:off x="0" y="1003107"/>
            <a:ext cx="11811000" cy="2121093"/>
          </a:xfrm>
          <a:prstGeom prst="rect">
            <a:avLst/>
          </a:prstGeom>
        </p:spPr>
        <p:txBody>
          <a:bodyPr wrap="square">
            <a:spAutoFit/>
          </a:bodyPr>
          <a:lstStyle/>
          <a:p>
            <a:r>
              <a:rPr lang="en-US" dirty="0">
                <a:solidFill>
                  <a:schemeClr val="bg1"/>
                </a:solidFill>
                <a:latin typeface="Carito"/>
              </a:rPr>
              <a:t>Based on the analysis, the top five most profitable market segments worldwide are :</a:t>
            </a:r>
          </a:p>
          <a:p>
            <a:r>
              <a:rPr lang="en-US" dirty="0">
                <a:solidFill>
                  <a:schemeClr val="bg1"/>
                </a:solidFill>
                <a:latin typeface="Carito"/>
              </a:rPr>
              <a:t>Rank 1: </a:t>
            </a:r>
            <a:r>
              <a:rPr lang="en-US" dirty="0" err="1">
                <a:solidFill>
                  <a:schemeClr val="bg1"/>
                </a:solidFill>
                <a:latin typeface="Carito"/>
              </a:rPr>
              <a:t>Canada_Consumer</a:t>
            </a:r>
            <a:endParaRPr lang="en-US" dirty="0">
              <a:solidFill>
                <a:schemeClr val="bg1"/>
              </a:solidFill>
              <a:latin typeface="Carito"/>
            </a:endParaRPr>
          </a:p>
          <a:p>
            <a:r>
              <a:rPr lang="en-US" dirty="0">
                <a:solidFill>
                  <a:schemeClr val="bg1"/>
                </a:solidFill>
                <a:latin typeface="Carito"/>
              </a:rPr>
              <a:t>Rank 2: </a:t>
            </a:r>
            <a:r>
              <a:rPr lang="en-US" dirty="0" err="1">
                <a:solidFill>
                  <a:schemeClr val="bg1"/>
                </a:solidFill>
                <a:latin typeface="Carito"/>
              </a:rPr>
              <a:t>Canada_Corporate</a:t>
            </a:r>
            <a:endParaRPr lang="en-US" dirty="0">
              <a:solidFill>
                <a:schemeClr val="bg1"/>
              </a:solidFill>
              <a:latin typeface="Carito"/>
            </a:endParaRPr>
          </a:p>
          <a:p>
            <a:r>
              <a:rPr lang="en-US" dirty="0">
                <a:solidFill>
                  <a:schemeClr val="bg1"/>
                </a:solidFill>
                <a:latin typeface="Carito"/>
              </a:rPr>
              <a:t>Rank 3: </a:t>
            </a:r>
            <a:r>
              <a:rPr lang="en-US" dirty="0" err="1">
                <a:solidFill>
                  <a:schemeClr val="bg1"/>
                </a:solidFill>
                <a:latin typeface="Carito"/>
              </a:rPr>
              <a:t>Canada_Home</a:t>
            </a:r>
            <a:r>
              <a:rPr lang="en-US" dirty="0">
                <a:solidFill>
                  <a:schemeClr val="bg1"/>
                </a:solidFill>
                <a:latin typeface="Carito"/>
              </a:rPr>
              <a:t> Office</a:t>
            </a:r>
          </a:p>
          <a:p>
            <a:r>
              <a:rPr lang="en-US" dirty="0">
                <a:solidFill>
                  <a:schemeClr val="bg1"/>
                </a:solidFill>
                <a:latin typeface="Carito"/>
              </a:rPr>
              <a:t>Rank 4: </a:t>
            </a:r>
            <a:r>
              <a:rPr lang="en-US" dirty="0" err="1">
                <a:solidFill>
                  <a:schemeClr val="bg1"/>
                </a:solidFill>
                <a:latin typeface="Carito"/>
              </a:rPr>
              <a:t>APAC_Corporate</a:t>
            </a:r>
            <a:endParaRPr lang="en-US" dirty="0">
              <a:solidFill>
                <a:schemeClr val="bg1"/>
              </a:solidFill>
              <a:latin typeface="Carito"/>
            </a:endParaRPr>
          </a:p>
          <a:p>
            <a:r>
              <a:rPr lang="en-US" dirty="0">
                <a:solidFill>
                  <a:schemeClr val="bg1"/>
                </a:solidFill>
                <a:latin typeface="Carito"/>
              </a:rPr>
              <a:t>Rank 5: </a:t>
            </a:r>
            <a:r>
              <a:rPr lang="en-US" dirty="0" err="1">
                <a:solidFill>
                  <a:schemeClr val="bg1"/>
                </a:solidFill>
                <a:latin typeface="Carito"/>
              </a:rPr>
              <a:t>APAC_Consumer</a:t>
            </a:r>
            <a:endParaRPr lang="en-US" dirty="0">
              <a:solidFill>
                <a:schemeClr val="bg1"/>
              </a:solidFill>
              <a:latin typeface="Carito"/>
            </a:endParaRPr>
          </a:p>
          <a:p>
            <a:pPr marL="525780" indent="-286385">
              <a:lnSpc>
                <a:spcPct val="100000"/>
              </a:lnSpc>
              <a:spcBef>
                <a:spcPts val="670"/>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Most Profitable Market Segment.png"/>
          <p:cNvPicPr>
            <a:picLocks noChangeAspect="1"/>
          </p:cNvPicPr>
          <p:nvPr/>
        </p:nvPicPr>
        <p:blipFill>
          <a:blip r:embed="rId2"/>
          <a:stretch>
            <a:fillRect/>
          </a:stretch>
        </p:blipFill>
        <p:spPr>
          <a:xfrm>
            <a:off x="0" y="2628900"/>
            <a:ext cx="12192000" cy="4229100"/>
          </a:xfrm>
          <a:prstGeom prst="rect">
            <a:avLst/>
          </a:prstGeom>
        </p:spPr>
      </p:pic>
    </p:spTree>
    <p:extLst>
      <p:ext uri="{BB962C8B-B14F-4D97-AF65-F5344CB8AC3E}">
        <p14:creationId xmlns="" xmlns:p14="http://schemas.microsoft.com/office/powerpoint/2010/main" val="3966368601"/>
      </p:ext>
    </p:extLst>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1406</TotalTime>
  <Words>1954</Words>
  <Application>Microsoft Office PowerPoint</Application>
  <PresentationFormat>Custom</PresentationFormat>
  <Paragraphs>216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Berlin</vt:lpstr>
      <vt:lpstr>   Retail Giant Sales  Forecasting   - Case  Study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Case  Study</dc:title>
  <dc:creator>Admin</dc:creator>
  <cp:lastModifiedBy>hp</cp:lastModifiedBy>
  <cp:revision>146</cp:revision>
  <dcterms:created xsi:type="dcterms:W3CDTF">2023-05-14T14:41:36Z</dcterms:created>
  <dcterms:modified xsi:type="dcterms:W3CDTF">2023-05-19T13:36:12Z</dcterms:modified>
</cp:coreProperties>
</file>