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7A044-80D6-46C2-930D-F7E9591ABEB9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81607-7963-4FBE-8E92-681460554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86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6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1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8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7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30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9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0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6FCE54F-0372-4E4E-B527-70D6A14B2608}" type="datetimeFigureOut">
              <a:rPr lang="en-GB" smtClean="0"/>
              <a:t>14/09/2016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879E555-CF4B-4997-AE9A-9C0EEAFCF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9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Making a mockery of web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582970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Manchester Java Community – 20</a:t>
            </a:r>
            <a:r>
              <a:rPr lang="en-GB" baseline="30000" dirty="0"/>
              <a:t>th</a:t>
            </a:r>
            <a:r>
              <a:rPr lang="en-GB" dirty="0"/>
              <a:t> October 2016</a:t>
            </a:r>
          </a:p>
          <a:p>
            <a:r>
              <a:rPr lang="en-GB" dirty="0"/>
              <a:t>Nick Ebbitt </a:t>
            </a:r>
          </a:p>
          <a:p>
            <a:r>
              <a:rPr lang="en-GB" dirty="0"/>
              <a:t>@</a:t>
            </a:r>
            <a:r>
              <a:rPr lang="en-GB" dirty="0" err="1"/>
              <a:t>nickebbitt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65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936" y="2598934"/>
            <a:ext cx="9240540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Define: 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978" y="3126802"/>
            <a:ext cx="9784080" cy="1121813"/>
          </a:xfrm>
        </p:spPr>
        <p:txBody>
          <a:bodyPr>
            <a:normAutofit/>
          </a:bodyPr>
          <a:lstStyle/>
          <a:p>
            <a:pPr fontAlgn="ctr"/>
            <a:r>
              <a:rPr lang="en-GB" sz="2400" dirty="0"/>
              <a:t>Software engineering:</a:t>
            </a:r>
          </a:p>
          <a:p>
            <a:pPr lvl="1" fontAlgn="ctr"/>
            <a:r>
              <a:rPr lang="en-GB" dirty="0"/>
              <a:t> "…special case objects that mimic real objects for testing." - Martin Fowler</a:t>
            </a:r>
          </a:p>
          <a:p>
            <a:pPr marL="228600" lvl="1" indent="0" fontAlgn="ctr">
              <a:buNone/>
            </a:pPr>
            <a:r>
              <a:rPr lang="en-GB" sz="1100" dirty="0"/>
              <a:t>http://martinfowler.com/articles/mocksArentStubs.html?</a:t>
            </a:r>
          </a:p>
          <a:p>
            <a:pPr lvl="1" fontAlgn="ctr"/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02919" y="6043961"/>
            <a:ext cx="9784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9579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do we use mocks?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999678"/>
            <a:ext cx="9784080" cy="3218242"/>
          </a:xfrm>
        </p:spPr>
        <p:txBody>
          <a:bodyPr/>
          <a:lstStyle/>
          <a:p>
            <a:pPr fontAlgn="ctr"/>
            <a:r>
              <a:rPr lang="en-GB" dirty="0"/>
              <a:t>To be in control of interactions that our code or application makes with other objects or services</a:t>
            </a:r>
          </a:p>
          <a:p>
            <a:pPr fontAlgn="ctr"/>
            <a:r>
              <a:rPr lang="en-GB" dirty="0"/>
              <a:t>To write tests that are deterministic and repeatable</a:t>
            </a:r>
          </a:p>
          <a:p>
            <a:pPr fontAlgn="ctr"/>
            <a:r>
              <a:rPr lang="en-GB" dirty="0"/>
              <a:t>To enable the modelling of different scenarios to prove your code works as expected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45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to mock?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2330604"/>
            <a:ext cx="9784080" cy="3887315"/>
          </a:xfrm>
        </p:spPr>
        <p:txBody>
          <a:bodyPr/>
          <a:lstStyle/>
          <a:p>
            <a:pPr fontAlgn="ctr"/>
            <a:r>
              <a:rPr lang="en-GB" sz="2400" dirty="0"/>
              <a:t>Unit tests</a:t>
            </a:r>
          </a:p>
          <a:p>
            <a:pPr lvl="1" fontAlgn="ctr"/>
            <a:r>
              <a:rPr lang="en-GB" dirty="0"/>
              <a:t>Testing a specific class that collaborates with other classes</a:t>
            </a:r>
          </a:p>
          <a:p>
            <a:pPr lvl="1" fontAlgn="ctr"/>
            <a:r>
              <a:rPr lang="en-GB" dirty="0"/>
              <a:t>Using dependency injection design pattern you would inject a mock of an object</a:t>
            </a:r>
          </a:p>
          <a:p>
            <a:pPr lvl="1" fontAlgn="ctr"/>
            <a:endParaRPr lang="en-GB" sz="2400" dirty="0"/>
          </a:p>
          <a:p>
            <a:pPr fontAlgn="ctr"/>
            <a:r>
              <a:rPr lang="en-GB" sz="2400" dirty="0"/>
              <a:t>Integration/system tests</a:t>
            </a:r>
          </a:p>
          <a:p>
            <a:pPr lvl="1" fontAlgn="ctr"/>
            <a:r>
              <a:rPr lang="en-GB" dirty="0"/>
              <a:t>Testing an application as a whole to ensure the objects/components/classes work together as a cohesive unit</a:t>
            </a:r>
          </a:p>
          <a:p>
            <a:pPr lvl="1" fontAlgn="ctr"/>
            <a:r>
              <a:rPr lang="en-GB" dirty="0"/>
              <a:t>Mock any external collaborators with the application e.g. database, RESTful web service, 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Mocking web services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GB" sz="2400" dirty="0"/>
              <a:t>Many modern applications dependent on external web services</a:t>
            </a:r>
          </a:p>
          <a:p>
            <a:pPr lvl="1" fontAlgn="ctr"/>
            <a:r>
              <a:rPr lang="en-GB" dirty="0"/>
              <a:t>3rd party</a:t>
            </a:r>
          </a:p>
          <a:p>
            <a:pPr lvl="1" fontAlgn="ctr"/>
            <a:r>
              <a:rPr lang="en-GB" dirty="0"/>
              <a:t>Internal</a:t>
            </a:r>
          </a:p>
          <a:p>
            <a:pPr lvl="1" fontAlgn="ctr"/>
            <a:r>
              <a:rPr lang="en-GB" dirty="0"/>
              <a:t>Micro-services architecture</a:t>
            </a:r>
          </a:p>
          <a:p>
            <a:pPr lvl="1" fontAlgn="ctr"/>
            <a:endParaRPr lang="en-GB" dirty="0"/>
          </a:p>
          <a:p>
            <a:pPr fontAlgn="ctr"/>
            <a:r>
              <a:rPr lang="en-GB" sz="2400" dirty="0"/>
              <a:t>Testing against a live version of the an external web service doesn't make sense!</a:t>
            </a:r>
          </a:p>
          <a:p>
            <a:pPr lvl="1" fontAlgn="ctr"/>
            <a:r>
              <a:rPr lang="en-GB" dirty="0"/>
              <a:t>No control over its availability</a:t>
            </a:r>
          </a:p>
          <a:p>
            <a:pPr lvl="1" fontAlgn="ctr"/>
            <a:r>
              <a:rPr lang="en-GB" dirty="0"/>
              <a:t>No control over its state</a:t>
            </a:r>
          </a:p>
          <a:p>
            <a:pPr lvl="1" fontAlgn="ctr"/>
            <a:r>
              <a:rPr lang="en-GB" dirty="0"/>
              <a:t>Unpredictable responses, if they respond at all…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3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WireMock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GB" dirty="0"/>
              <a:t>http://wiremock.org/</a:t>
            </a:r>
          </a:p>
          <a:p>
            <a:pPr fontAlgn="ctr"/>
            <a:r>
              <a:rPr lang="en-GB" dirty="0"/>
              <a:t>Features</a:t>
            </a:r>
          </a:p>
          <a:p>
            <a:pPr lvl="1" fontAlgn="ctr"/>
            <a:r>
              <a:rPr lang="en-GB" dirty="0"/>
              <a:t>Mocking of request / response</a:t>
            </a:r>
          </a:p>
          <a:p>
            <a:pPr lvl="1" fontAlgn="ctr"/>
            <a:r>
              <a:rPr lang="en-GB" dirty="0"/>
              <a:t>Stubbing</a:t>
            </a:r>
          </a:p>
          <a:p>
            <a:pPr lvl="1" fontAlgn="ctr"/>
            <a:r>
              <a:rPr lang="en-GB" dirty="0"/>
              <a:t>Verifying interactions</a:t>
            </a:r>
          </a:p>
          <a:p>
            <a:pPr lvl="1" fontAlgn="ctr"/>
            <a:r>
              <a:rPr lang="en-GB" dirty="0"/>
              <a:t>Proxy</a:t>
            </a:r>
          </a:p>
          <a:p>
            <a:pPr fontAlgn="ctr"/>
            <a:r>
              <a:rPr lang="en-GB" dirty="0"/>
              <a:t>Usage modes</a:t>
            </a:r>
          </a:p>
          <a:p>
            <a:pPr lvl="1" fontAlgn="ctr"/>
            <a:r>
              <a:rPr lang="en-GB" dirty="0"/>
              <a:t>Standalone </a:t>
            </a:r>
          </a:p>
          <a:p>
            <a:pPr lvl="1" fontAlgn="ctr"/>
            <a:r>
              <a:rPr lang="en-GB" dirty="0"/>
              <a:t>Servlet container</a:t>
            </a:r>
          </a:p>
          <a:p>
            <a:pPr lvl="1" fontAlgn="ctr"/>
            <a:r>
              <a:rPr lang="en-GB" dirty="0"/>
              <a:t>Java APIs</a:t>
            </a:r>
          </a:p>
          <a:p>
            <a:pPr lvl="1" fontAlgn="ctr"/>
            <a:r>
              <a:rPr lang="en-GB" dirty="0"/>
              <a:t>JUnit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SpringBoot</a:t>
            </a:r>
          </a:p>
          <a:p>
            <a:r>
              <a:rPr lang="en-GB" dirty="0"/>
              <a:t>Language Service</a:t>
            </a:r>
          </a:p>
          <a:p>
            <a:pPr lvl="1"/>
            <a:r>
              <a:rPr lang="en-GB" dirty="0"/>
              <a:t>Request</a:t>
            </a:r>
          </a:p>
          <a:p>
            <a:pPr lvl="1"/>
            <a:r>
              <a:rPr lang="en-GB" dirty="0"/>
              <a:t>Response</a:t>
            </a:r>
          </a:p>
          <a:p>
            <a:r>
              <a:rPr lang="en-GB" dirty="0"/>
              <a:t>Language Processor</a:t>
            </a:r>
          </a:p>
          <a:p>
            <a:pPr lvl="1"/>
            <a:r>
              <a:rPr lang="en-GB" dirty="0"/>
              <a:t>Request</a:t>
            </a:r>
          </a:p>
          <a:p>
            <a:pPr lvl="1"/>
            <a:r>
              <a:rPr lang="en-GB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834405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32</TotalTime>
  <Words>237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Corbel</vt:lpstr>
      <vt:lpstr>Wingdings</vt:lpstr>
      <vt:lpstr>Banded</vt:lpstr>
      <vt:lpstr>Making a mockery of web services</vt:lpstr>
      <vt:lpstr>Define: mock</vt:lpstr>
      <vt:lpstr>Define: mock</vt:lpstr>
      <vt:lpstr>Why do we use mocks?</vt:lpstr>
      <vt:lpstr>When to mock?</vt:lpstr>
      <vt:lpstr>Mocking web services</vt:lpstr>
      <vt:lpstr>WireMock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a mockery of web services</dc:title>
  <dc:creator>Nicholas Ebbitt</dc:creator>
  <cp:lastModifiedBy>Nicholas Ebbitt</cp:lastModifiedBy>
  <cp:revision>8</cp:revision>
  <dcterms:created xsi:type="dcterms:W3CDTF">2016-09-14T20:38:12Z</dcterms:created>
  <dcterms:modified xsi:type="dcterms:W3CDTF">2016-09-14T21:15:22Z</dcterms:modified>
</cp:coreProperties>
</file>