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5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7" r:id="rId11"/>
    <p:sldId id="274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42" autoAdjust="0"/>
  </p:normalViewPr>
  <p:slideViewPr>
    <p:cSldViewPr snapToGrid="0">
      <p:cViewPr varScale="1">
        <p:scale>
          <a:sx n="55" d="100"/>
          <a:sy n="55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Nick Ebbitt and I work for a software house called Tracsis based on Piccadilly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Gardens. We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solutions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UK rail industry,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particularly TOCs such as Virgin, Trans Pennine Express, Northern, etc.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0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regards</a:t>
            </a:r>
            <a:r>
              <a:rPr lang="en-GB" baseline="0" dirty="0"/>
              <a:t> to the feature set of WireMock…</a:t>
            </a:r>
          </a:p>
          <a:p>
            <a:endParaRPr lang="en-GB" baseline="0" dirty="0"/>
          </a:p>
          <a:p>
            <a:r>
              <a:rPr lang="en-GB" baseline="0" dirty="0"/>
              <a:t>Stubbing allows you to pre-define a canned response that will be served when a request is made matching a specific URL pattern.</a:t>
            </a:r>
          </a:p>
          <a:p>
            <a:endParaRPr lang="en-GB" baseline="0" dirty="0"/>
          </a:p>
          <a:p>
            <a:r>
              <a:rPr lang="en-GB" baseline="0" dirty="0"/>
              <a:t>Verifying allows you to prove that your application interacts with the external service in the way that you require it to.</a:t>
            </a:r>
          </a:p>
          <a:p>
            <a:endParaRPr lang="en-GB" baseline="0" dirty="0"/>
          </a:p>
          <a:p>
            <a:r>
              <a:rPr lang="en-GB" baseline="0" dirty="0"/>
              <a:t>WireMock can be used as a proxy. </a:t>
            </a:r>
          </a:p>
          <a:p>
            <a:endParaRPr lang="en-GB" baseline="0" dirty="0"/>
          </a:p>
          <a:p>
            <a:r>
              <a:rPr lang="en-GB" baseline="0" dirty="0"/>
              <a:t>The ability to record and playback interactions with the external service is pretty cool. It is a great way to create a base set of request mappings for use in development or with your tests.</a:t>
            </a:r>
          </a:p>
          <a:p>
            <a:endParaRPr lang="en-GB" baseline="0" dirty="0"/>
          </a:p>
          <a:p>
            <a:r>
              <a:rPr lang="en-GB" baseline="0" dirty="0"/>
              <a:t>The ability to simulate faults is very useful, particularly when it comes to testing the resilience of your application. One example would be to add a delay to the interaction with the external service to prove that your app behaves as expected.</a:t>
            </a:r>
          </a:p>
          <a:p>
            <a:endParaRPr lang="en-GB" baseline="0" dirty="0"/>
          </a:p>
          <a:p>
            <a:r>
              <a:rPr lang="en-GB" baseline="0" dirty="0" err="1"/>
              <a:t>Stateful</a:t>
            </a:r>
            <a:r>
              <a:rPr lang="en-GB" baseline="0" dirty="0"/>
              <a:t> behaviour provide a way to interact with the mock service and have it alter it’s state based on the interactions made. It acts as a state machine that can move through various states during a test to allow you to model more complex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1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conclusion,</a:t>
            </a:r>
            <a:r>
              <a:rPr lang="en-GB" baseline="0" dirty="0"/>
              <a:t> through my experience of using WireMock we’ve been able to… </a:t>
            </a:r>
          </a:p>
          <a:p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reduce dependency on the real service being available - it’s important to mention however that while tools like this are great, they don’t completely replace the need to test against the real thing.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improve the testability of the application, allowing us to create new tests for new features with less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therefore ultimately we have been able to improve the quality of product we are delivering.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An additional benefit has been an increase in developer productivity due to not being reliant on the “real” service being available and working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5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past couple of years I’ve been leading the technical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cloud based mobile platform designed to provide rail staff with context sensitive information on their mobile devices.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architected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platform to be delivered via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fully automated CD pipeline using blue/green deployments with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aim of being able to regularly deliver value with minimal downtime.</a:t>
            </a:r>
          </a:p>
          <a:p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platform is hosted in AWS and integrates with a self-hosted "backend" system exposed via a HTTP based API. </a:t>
            </a: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to the delivery pipeline is a suite of automated acceptance tests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 us 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verify the behaviour of the mobile platform and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us the confidence to deliver changes the way we do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realised quite early that we would have to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 the dependency with the “backend” service to allow us to fully test the platform.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the next quarter of an hour we’ll explore how we tackled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0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begin by defining the term “mock”.</a:t>
            </a:r>
          </a:p>
          <a:p>
            <a:endParaRPr lang="en-GB" dirty="0"/>
          </a:p>
          <a:p>
            <a:r>
              <a:rPr lang="en-GB" dirty="0"/>
              <a:t>A quick Google search gives us a good starting</a:t>
            </a:r>
            <a:r>
              <a:rPr lang="en-GB" baseline="0" dirty="0"/>
              <a:t> point.</a:t>
            </a:r>
          </a:p>
          <a:p>
            <a:endParaRPr lang="en-GB" baseline="0" dirty="0"/>
          </a:p>
          <a:p>
            <a:r>
              <a:rPr lang="en-GB" baseline="0" dirty="0"/>
              <a:t>So the first description isn’t quite what we’re talking about here but the second…</a:t>
            </a:r>
          </a:p>
          <a:p>
            <a:endParaRPr lang="en-GB" baseline="0" dirty="0"/>
          </a:p>
          <a:p>
            <a:r>
              <a:rPr lang="en-GB" baseline="0" dirty="0"/>
              <a:t>“make a replica or imitation of something” – is more like what we’re talking about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Applying this to the domain of software engineering,</a:t>
            </a:r>
            <a:r>
              <a:rPr lang="en-GB" baseline="0" dirty="0"/>
              <a:t> mocks are…</a:t>
            </a:r>
          </a:p>
          <a:p>
            <a:endParaRPr lang="en-GB" baseline="0" dirty="0"/>
          </a:p>
          <a:p>
            <a:r>
              <a:rPr lang="en-GB" baseline="0" dirty="0"/>
              <a:t>“…special case objects that mimic real objects for testing.”</a:t>
            </a:r>
          </a:p>
          <a:p>
            <a:endParaRPr lang="en-GB" baseline="0" dirty="0"/>
          </a:p>
          <a:p>
            <a:r>
              <a:rPr lang="en-GB" baseline="0" dirty="0"/>
              <a:t>Now this description sounds quite low-level in that it refers to objects. </a:t>
            </a:r>
          </a:p>
          <a:p>
            <a:endParaRPr lang="en-GB" baseline="0" dirty="0"/>
          </a:p>
          <a:p>
            <a:r>
              <a:rPr lang="en-GB" baseline="0" dirty="0"/>
              <a:t>In more general terms, an object could refer to any internal or external component related to a software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7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why do</a:t>
            </a:r>
            <a:r>
              <a:rPr lang="en-GB" baseline="0" dirty="0"/>
              <a:t> we use mocks when testing our code or applications?</a:t>
            </a:r>
          </a:p>
          <a:p>
            <a:endParaRPr lang="en-GB" baseline="0" dirty="0"/>
          </a:p>
          <a:p>
            <a:r>
              <a:rPr lang="en-GB" baseline="0" dirty="0"/>
              <a:t>Well, to allow us to write tests that are deterministic and repeatable, we have to be in control of how our objects or systems interact with other objects or systems.</a:t>
            </a:r>
          </a:p>
          <a:p>
            <a:endParaRPr lang="en-GB" baseline="0" dirty="0"/>
          </a:p>
          <a:p>
            <a:r>
              <a:rPr lang="en-GB" baseline="0" dirty="0"/>
              <a:t>This control allows us to model the various scenarios necessary to prove that the software meets any acceptance criteria.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7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likely that during the development of an application</a:t>
            </a:r>
            <a:r>
              <a:rPr lang="en-GB" baseline="0" dirty="0"/>
              <a:t> you’ll be writing different types of tests to increase the confidence that what you are producing is correct.</a:t>
            </a:r>
          </a:p>
          <a:p>
            <a:endParaRPr lang="en-GB" baseline="0" dirty="0"/>
          </a:p>
          <a:p>
            <a:r>
              <a:rPr lang="en-GB" baseline="0" dirty="0"/>
              <a:t>This will usually start with unit tests in which you’ll be aiming to test a single unit of your application which will likely be single class.</a:t>
            </a:r>
          </a:p>
          <a:p>
            <a:endParaRPr lang="en-GB" baseline="0" dirty="0"/>
          </a:p>
          <a:p>
            <a:r>
              <a:rPr lang="en-GB" baseline="0" dirty="0"/>
              <a:t>If the object you are testing interacts with another object then using a design pattern such as dependency injection, to implement inversion of control, and a framework such as </a:t>
            </a:r>
            <a:r>
              <a:rPr lang="en-GB" baseline="0" dirty="0" err="1"/>
              <a:t>Mockito</a:t>
            </a:r>
            <a:r>
              <a:rPr lang="en-GB" baseline="0" dirty="0"/>
              <a:t> you will be able to provide the unit you are testing with a mock collaborator.</a:t>
            </a:r>
          </a:p>
          <a:p>
            <a:endParaRPr lang="en-GB" baseline="0" dirty="0"/>
          </a:p>
          <a:p>
            <a:r>
              <a:rPr lang="en-GB" baseline="0" dirty="0"/>
              <a:t>Similarly, if you are testing at a higher level and looking to prove the correctness of a subsystem or the application as a whole then it may be necessary to mock the application’s external dependencies such as the database, a queue, or a web service.</a:t>
            </a:r>
          </a:p>
          <a:p>
            <a:endParaRPr lang="en-GB" baseline="0" dirty="0"/>
          </a:p>
          <a:p>
            <a:r>
              <a:rPr lang="en-GB" baseline="0" dirty="0"/>
              <a:t>It’s important to note, mocks are useful but are not a replacement for testing against the “real” thing. This is necessary and should definitely be part of your testing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0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quite common</a:t>
            </a:r>
            <a:r>
              <a:rPr lang="en-GB" baseline="0" dirty="0"/>
              <a:t> for an application to depend on an external web service.</a:t>
            </a:r>
          </a:p>
          <a:p>
            <a:endParaRPr lang="en-GB" baseline="0" dirty="0"/>
          </a:p>
          <a:p>
            <a:r>
              <a:rPr lang="en-GB" baseline="0" dirty="0"/>
              <a:t>The external service could be external to the company and controlled by a 3</a:t>
            </a:r>
            <a:r>
              <a:rPr lang="en-GB" baseline="30000" dirty="0"/>
              <a:t>rd</a:t>
            </a:r>
            <a:r>
              <a:rPr lang="en-GB" baseline="0" dirty="0"/>
              <a:t> party e.g. Twitter. </a:t>
            </a:r>
          </a:p>
          <a:p>
            <a:endParaRPr lang="en-GB" baseline="0" dirty="0"/>
          </a:p>
          <a:p>
            <a:r>
              <a:rPr lang="en-GB" baseline="0" dirty="0"/>
              <a:t>It could be a service within the company but controlled by a different team. It is quite common for micro-service architectures to communication over HTTP.</a:t>
            </a:r>
          </a:p>
          <a:p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7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various tools or frameworks available that support the mocking of HTTP based APIs or web services however I’m going to focus on WireMock</a:t>
            </a:r>
            <a:r>
              <a:rPr lang="en-GB" baseline="0" dirty="0"/>
              <a:t> that we have used to good effect to support our development and automated integration testing processes within Tracsis.</a:t>
            </a:r>
          </a:p>
          <a:p>
            <a:endParaRPr lang="en-GB" baseline="0" dirty="0"/>
          </a:p>
          <a:p>
            <a:r>
              <a:rPr lang="en-GB" baseline="0" dirty="0"/>
              <a:t>WireMock was created a few years ago by Tom </a:t>
            </a:r>
            <a:r>
              <a:rPr lang="en-GB" baseline="0" dirty="0" err="1"/>
              <a:t>Akehurst</a:t>
            </a:r>
            <a:r>
              <a:rPr lang="en-GB" baseline="0" dirty="0"/>
              <a:t>, a London based developer.</a:t>
            </a:r>
          </a:p>
          <a:p>
            <a:endParaRPr lang="en-GB" baseline="0" dirty="0"/>
          </a:p>
          <a:p>
            <a:r>
              <a:rPr lang="en-GB" baseline="0" dirty="0"/>
              <a:t>The framework is open source which appealed to us as development team and is quite mature at version 2.</a:t>
            </a:r>
          </a:p>
          <a:p>
            <a:endParaRPr lang="en-GB" baseline="0" dirty="0"/>
          </a:p>
          <a:p>
            <a:r>
              <a:rPr lang="en-GB" baseline="0" dirty="0"/>
              <a:t>The documentation on the website is pretty good, contains lots of useful info and examples.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7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it’s simplest form, WireMock comes as a runnable JAR that can be started from the command line. This mode proves to be very useful</a:t>
            </a:r>
            <a:r>
              <a:rPr lang="en-GB" baseline="0" dirty="0"/>
              <a:t> during development to provide a reliable web service running on your local machine to develop against.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WireMock can also be deployed to a servlet</a:t>
            </a:r>
            <a:r>
              <a:rPr lang="en-GB" baseline="0" dirty="0"/>
              <a:t> container if that’s your preference.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There is a comprehensive Java API from which you can created an embedded WireMock server and configure as required.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Finally, and more interesting from a Java testing perspective, WireMock provides Junit integration using @Rules.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7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2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6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43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ebbitt/wiremock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ocksArentStubs.html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remock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tomakehurst/wiremock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9" y="284176"/>
            <a:ext cx="7329399" cy="1508760"/>
          </a:xfrm>
        </p:spPr>
        <p:txBody>
          <a:bodyPr/>
          <a:lstStyle/>
          <a:p>
            <a:r>
              <a:rPr lang="en-GB" b="1" dirty="0"/>
              <a:t>KEY features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2919" y="2813538"/>
            <a:ext cx="9784080" cy="2883877"/>
          </a:xfrm>
        </p:spPr>
        <p:txBody>
          <a:bodyPr numCol="2">
            <a:noAutofit/>
          </a:bodyPr>
          <a:lstStyle/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Stubbing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Verifying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Proxy </a:t>
            </a:r>
          </a:p>
          <a:p>
            <a:pPr marL="228600" lvl="1" indent="0" fontAlgn="ctr">
              <a:lnSpc>
                <a:spcPct val="150000"/>
              </a:lnSpc>
              <a:buNone/>
            </a:pPr>
            <a:endParaRPr lang="en-GB" sz="3600" dirty="0"/>
          </a:p>
          <a:p>
            <a:pPr marL="228600" lvl="1" indent="0" fontAlgn="ctr">
              <a:lnSpc>
                <a:spcPct val="150000"/>
              </a:lnSpc>
              <a:buNone/>
            </a:pPr>
            <a:endParaRPr lang="en-GB" sz="3600" dirty="0"/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Record and Playback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Simulating faults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 err="1"/>
              <a:t>Stateful</a:t>
            </a:r>
            <a:r>
              <a:rPr lang="en-GB" sz="3600" dirty="0"/>
              <a:t> behaviour</a:t>
            </a:r>
          </a:p>
          <a:p>
            <a:pPr lvl="1" fontAlgn="ctr">
              <a:lnSpc>
                <a:spcPct val="150000"/>
              </a:lnSpc>
            </a:pPr>
            <a:endParaRPr lang="en-GB" sz="3600" dirty="0"/>
          </a:p>
        </p:txBody>
      </p:sp>
      <p:pic>
        <p:nvPicPr>
          <p:cNvPr id="9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57599" y="284176"/>
            <a:ext cx="7329399" cy="1508760"/>
          </a:xfrm>
        </p:spPr>
        <p:txBody>
          <a:bodyPr/>
          <a:lstStyle/>
          <a:p>
            <a:r>
              <a:rPr lang="en-GB" b="1" dirty="0"/>
              <a:t>demo</a:t>
            </a:r>
          </a:p>
        </p:txBody>
      </p:sp>
      <p:pic>
        <p:nvPicPr>
          <p:cNvPr id="7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٤٤٣ &#10;.8 &#10;٣ &#10;دها ٩sا &#10;ssoR€ecoc &#10;٦٦٣ 66T &#10;ها se٤ىى &#10;٣٩٥٧١o»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44" y="2488630"/>
            <a:ext cx="4836664" cy="3648400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84176"/>
            <a:ext cx="7329398" cy="1508760"/>
          </a:xfrm>
        </p:spPr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Reduce dependency on “backend”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Improve testability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Improve 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Increase productivity</a:t>
            </a:r>
          </a:p>
          <a:p>
            <a:pPr marL="0" indent="0">
              <a:lnSpc>
                <a:spcPct val="150000"/>
              </a:lnSpc>
              <a:buNone/>
            </a:pPr>
            <a:endParaRPr lang="en-GB" sz="4000" dirty="0"/>
          </a:p>
        </p:txBody>
      </p:sp>
      <p:pic>
        <p:nvPicPr>
          <p:cNvPr id="4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987551" y="3105835"/>
            <a:ext cx="999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/>
              <a:t>@</a:t>
            </a:r>
            <a:r>
              <a:rPr lang="en-GB" sz="4000" dirty="0" err="1"/>
              <a:t>nickebbitt</a:t>
            </a:r>
            <a:endParaRPr lang="en-GB" sz="4000" dirty="0"/>
          </a:p>
          <a:p>
            <a:pPr algn="ctr">
              <a:lnSpc>
                <a:spcPct val="150000"/>
              </a:lnSpc>
            </a:pPr>
            <a:r>
              <a:rPr lang="en-GB" sz="3200" dirty="0">
                <a:hlinkClick r:id="rId2"/>
              </a:rPr>
              <a:t>https://github.com/nickebbitt/wiremock-examples</a:t>
            </a:r>
            <a:endParaRPr lang="en-GB" sz="3200" dirty="0"/>
          </a:p>
        </p:txBody>
      </p:sp>
      <p:sp>
        <p:nvSpPr>
          <p:cNvPr id="3" name="AutoShape 2" descr="Image result for twitt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80957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Cloud based mobile platform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Continuous Delivery pipeline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Dependency on “backend”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b="1" dirty="0"/>
              <a:t>Automated tests…?</a:t>
            </a:r>
          </a:p>
        </p:txBody>
      </p:sp>
    </p:spTree>
    <p:extLst>
      <p:ext uri="{BB962C8B-B14F-4D97-AF65-F5344CB8AC3E}">
        <p14:creationId xmlns:p14="http://schemas.microsoft.com/office/powerpoint/2010/main" val="3905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Define: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4" y="2596027"/>
            <a:ext cx="10152969" cy="3302969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6" y="2950955"/>
            <a:ext cx="11541369" cy="3251696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sz="3200" dirty="0"/>
              <a:t>In software engineering mocks are…</a:t>
            </a:r>
          </a:p>
          <a:p>
            <a:pPr marL="0" indent="0" fontAlgn="ctr">
              <a:buNone/>
            </a:pPr>
            <a:endParaRPr lang="en-GB" sz="2400" dirty="0"/>
          </a:p>
          <a:p>
            <a:pPr marL="228600" lvl="1" indent="0" fontAlgn="ctr">
              <a:buNone/>
            </a:pPr>
            <a:r>
              <a:rPr lang="en-GB" sz="3600" dirty="0"/>
              <a:t> "…special case objects that mimic real objects for testing." </a:t>
            </a:r>
          </a:p>
          <a:p>
            <a:pPr marL="228600" lvl="1" indent="0" fontAlgn="ctr">
              <a:buNone/>
            </a:pPr>
            <a:endParaRPr lang="en-GB" sz="1100" dirty="0"/>
          </a:p>
          <a:p>
            <a:pPr marL="228600" lvl="1" indent="0" fontAlgn="ctr">
              <a:buNone/>
            </a:pPr>
            <a:r>
              <a:rPr lang="en-GB" sz="1100" dirty="0">
                <a:hlinkClick r:id="rId3"/>
              </a:rPr>
              <a:t>http://martinfowler.com/articles/mocksArentStubs.html?</a:t>
            </a:r>
            <a:endParaRPr lang="en-GB" sz="1100" dirty="0"/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33245"/>
            <a:ext cx="9784080" cy="3833447"/>
          </a:xfrm>
        </p:spPr>
        <p:txBody>
          <a:bodyPr>
            <a:normAutofit fontScale="92500" lnSpcReduction="10000"/>
          </a:bodyPr>
          <a:lstStyle/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Control interactions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Deterministic &amp; repeatable tests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Model  scenarios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Acceptance criteria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pic>
        <p:nvPicPr>
          <p:cNvPr id="2050" name="Picture 2" descr="Νη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04" y="2675829"/>
            <a:ext cx="3532310" cy="3302939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pic>
        <p:nvPicPr>
          <p:cNvPr id="1026" name="Picture 2" descr="MICßoSéRVlC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28" y="2514599"/>
            <a:ext cx="3509272" cy="2849743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دل إلر٧3 &#10;ه ٥٩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514599"/>
            <a:ext cx="3532749" cy="2883877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Introducing WIREMOCK…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9770" y="3115201"/>
            <a:ext cx="5060984" cy="1462568"/>
          </a:xfrm>
        </p:spPr>
        <p:txBody>
          <a:bodyPr>
            <a:normAutofit fontScale="77500" lnSpcReduction="20000"/>
          </a:bodyPr>
          <a:lstStyle/>
          <a:p>
            <a:pPr marL="0" indent="0" fontAlgn="ctr">
              <a:buNone/>
            </a:pPr>
            <a:r>
              <a:rPr lang="en-GB" dirty="0"/>
              <a:t>Created by Tom </a:t>
            </a:r>
            <a:r>
              <a:rPr lang="en-GB" dirty="0" err="1"/>
              <a:t>Akehurst</a:t>
            </a:r>
            <a:r>
              <a:rPr lang="en-GB" dirty="0"/>
              <a:t> in 2011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en-GB" dirty="0"/>
              <a:t>Version 2.1.12</a:t>
            </a:r>
          </a:p>
          <a:p>
            <a:pPr marL="0" indent="0" fontAlgn="ctr">
              <a:buNone/>
            </a:pPr>
            <a:r>
              <a:rPr lang="en-GB" dirty="0">
                <a:hlinkClick r:id="rId3"/>
              </a:rPr>
              <a:t>http://wiremock.org/</a:t>
            </a:r>
            <a:endParaRPr lang="en-GB" dirty="0"/>
          </a:p>
          <a:p>
            <a:pPr marL="0" indent="0" fontAlgn="ctr">
              <a:buNone/>
            </a:pPr>
            <a:r>
              <a:rPr lang="en-GB" dirty="0">
                <a:hlinkClick r:id="rId4"/>
              </a:rPr>
              <a:t>https://github.com/tomakehurst/wiremock</a:t>
            </a:r>
            <a:r>
              <a:rPr lang="en-GB" dirty="0"/>
              <a:t> </a:t>
            </a:r>
          </a:p>
          <a:p>
            <a:pPr marL="0" indent="0" fontAlgn="ctr">
              <a:buNone/>
            </a:pPr>
            <a:endParaRPr lang="en-GB" dirty="0"/>
          </a:p>
          <a:p>
            <a:pPr marL="0" indent="0" font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33" y="3322610"/>
            <a:ext cx="2295525" cy="1047750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176" y="284176"/>
            <a:ext cx="7292822" cy="1508760"/>
          </a:xfrm>
        </p:spPr>
        <p:txBody>
          <a:bodyPr/>
          <a:lstStyle/>
          <a:p>
            <a:r>
              <a:rPr lang="en-GB" b="1" dirty="0"/>
              <a:t>deployment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959" y="2011680"/>
            <a:ext cx="3815130" cy="277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8194" name="Picture 2" descr="Tomca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44" y="3202647"/>
            <a:ext cx="1228725" cy="8763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eclipse.org/jetty/images/jetty-logo-80x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11" y="3259797"/>
            <a:ext cx="2695575" cy="762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604" y="5638317"/>
            <a:ext cx="6006314" cy="56826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61" y="4588464"/>
            <a:ext cx="6364237" cy="58163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17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8604" y="2397614"/>
            <a:ext cx="6162675" cy="361950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628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27912</TotalTime>
  <Words>1148</Words>
  <Application>Microsoft Office PowerPoint</Application>
  <PresentationFormat>Widescreen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Banded</vt:lpstr>
      <vt:lpstr>Making a mockery of web services</vt:lpstr>
      <vt:lpstr>The problem</vt:lpstr>
      <vt:lpstr>Define: mock</vt:lpstr>
      <vt:lpstr>Define: mock</vt:lpstr>
      <vt:lpstr>Why use mocks?</vt:lpstr>
      <vt:lpstr>When to mock?</vt:lpstr>
      <vt:lpstr>Mocking web services</vt:lpstr>
      <vt:lpstr>Introducing WIREMOCK…</vt:lpstr>
      <vt:lpstr>deployment</vt:lpstr>
      <vt:lpstr>KEY features</vt:lpstr>
      <vt:lpstr>demo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122</cp:revision>
  <dcterms:created xsi:type="dcterms:W3CDTF">2016-09-14T20:38:12Z</dcterms:created>
  <dcterms:modified xsi:type="dcterms:W3CDTF">2016-10-20T11:49:17Z</dcterms:modified>
</cp:coreProperties>
</file>