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73" r:id="rId4"/>
    <p:sldId id="371" r:id="rId5"/>
    <p:sldId id="368" r:id="rId6"/>
    <p:sldId id="372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69" d="100"/>
          <a:sy n="69" d="100"/>
        </p:scale>
        <p:origin x="484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hackster.io/hadamiera/candy-dispenser-a61a6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Skittle Dispenser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10/3/2018</a:t>
            </a:r>
          </a:p>
          <a:p>
            <a:r>
              <a:rPr lang="en-US" dirty="0"/>
              <a:t>Nicholas Lester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proposing to make a Skittle dispenser with the following functions:</a:t>
            </a:r>
          </a:p>
          <a:p>
            <a:pPr lvl="1"/>
            <a:r>
              <a:rPr lang="en-US" dirty="0"/>
              <a:t>Dispense candy with an IR sensor</a:t>
            </a:r>
          </a:p>
          <a:p>
            <a:pPr lvl="1"/>
            <a:r>
              <a:rPr lang="en-US" dirty="0"/>
              <a:t>Display the current fill level as a percentage of “full” by measuring the weight of candy</a:t>
            </a:r>
          </a:p>
          <a:p>
            <a:pPr lvl="1"/>
            <a:r>
              <a:rPr lang="en-US" dirty="0"/>
              <a:t>Give audio feedback when dispensing</a:t>
            </a:r>
          </a:p>
          <a:p>
            <a:pPr lvl="1"/>
            <a:r>
              <a:rPr lang="en-US" dirty="0"/>
              <a:t>Stretch goal: Send notifications over a network when fill level is low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9C39-3976-4838-8769-335BA4CB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Design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30555-C3FE-4F68-B13D-6BCA46281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350" y="1860550"/>
            <a:ext cx="4826000" cy="3619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D4DEC-71A4-4F6F-BDE6-25E582FE18F5}"/>
              </a:ext>
            </a:extLst>
          </p:cNvPr>
          <p:cNvSpPr txBox="1"/>
          <p:nvPr/>
        </p:nvSpPr>
        <p:spPr>
          <a:xfrm>
            <a:off x="4838700" y="1371600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weight to fullness equation will be calculated through trial as the container is not a simple rectangle (there is the slant).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be some inaccuracy of the fullness measurement when the container is very close to empty.</a:t>
            </a:r>
          </a:p>
        </p:txBody>
      </p:sp>
    </p:spTree>
    <p:extLst>
      <p:ext uri="{BB962C8B-B14F-4D97-AF65-F5344CB8AC3E}">
        <p14:creationId xmlns:p14="http://schemas.microsoft.com/office/powerpoint/2010/main" val="26387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1964-1B59-44B8-B1C3-C15536F3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0274-AA53-4DC9-8242-7AAEA241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project: </a:t>
            </a:r>
            <a:r>
              <a:rPr lang="en-US" dirty="0">
                <a:hlinkClick r:id="rId2"/>
              </a:rPr>
              <a:t>https://www.hackster.io/hadamiera/candy-dispenser-a61a60</a:t>
            </a:r>
            <a:r>
              <a:rPr lang="en-US" dirty="0"/>
              <a:t> </a:t>
            </a:r>
          </a:p>
          <a:p>
            <a:r>
              <a:rPr lang="en-US" dirty="0"/>
              <a:t>Improvements: By structuring the design differently and adding a weight sensor, you will be able to know how much candy you have left in the dispenser.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5EDD2-1B34-4D40-86D2-2A7F7232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05100"/>
            <a:ext cx="3708400" cy="278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514E7-B2C2-4832-A193-0B44A53688F7}"/>
              </a:ext>
            </a:extLst>
          </p:cNvPr>
          <p:cNvSpPr txBox="1"/>
          <p:nvPr/>
        </p:nvSpPr>
        <p:spPr>
          <a:xfrm>
            <a:off x="4876800" y="563879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project</a:t>
            </a:r>
          </a:p>
        </p:txBody>
      </p:sp>
    </p:spTree>
    <p:extLst>
      <p:ext uri="{BB962C8B-B14F-4D97-AF65-F5344CB8AC3E}">
        <p14:creationId xmlns:p14="http://schemas.microsoft.com/office/powerpoint/2010/main" val="39641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CD019D-0BC8-4D67-A0DB-28444E4FE1B8}"/>
              </a:ext>
            </a:extLst>
          </p:cNvPr>
          <p:cNvSpPr/>
          <p:nvPr/>
        </p:nvSpPr>
        <p:spPr>
          <a:xfrm>
            <a:off x="2933700" y="1943100"/>
            <a:ext cx="2819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7F470-A682-4E0B-AF3C-BEB1AE6A39B3}"/>
              </a:ext>
            </a:extLst>
          </p:cNvPr>
          <p:cNvSpPr/>
          <p:nvPr/>
        </p:nvSpPr>
        <p:spPr>
          <a:xfrm>
            <a:off x="533400" y="4346285"/>
            <a:ext cx="9144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MicroUSB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74E7B-8372-4A08-97E3-9FD9AE8158BA}"/>
              </a:ext>
            </a:extLst>
          </p:cNvPr>
          <p:cNvSpPr txBox="1"/>
          <p:nvPr/>
        </p:nvSpPr>
        <p:spPr>
          <a:xfrm>
            <a:off x="3048000" y="447814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USB0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6B459-A13D-46B9-8E03-5F220A23A94F}"/>
              </a:ext>
            </a:extLst>
          </p:cNvPr>
          <p:cNvSpPr/>
          <p:nvPr/>
        </p:nvSpPr>
        <p:spPr>
          <a:xfrm>
            <a:off x="1447800" y="4572000"/>
            <a:ext cx="1485900" cy="114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95B5F-D8B3-4278-868A-A78B18AFD3C4}"/>
              </a:ext>
            </a:extLst>
          </p:cNvPr>
          <p:cNvSpPr txBox="1"/>
          <p:nvPr/>
        </p:nvSpPr>
        <p:spPr>
          <a:xfrm>
            <a:off x="5028046" y="2252339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PWM1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A4D54-C8A5-4C4A-B029-3582EC776A35}"/>
              </a:ext>
            </a:extLst>
          </p:cNvPr>
          <p:cNvSpPr/>
          <p:nvPr/>
        </p:nvSpPr>
        <p:spPr>
          <a:xfrm>
            <a:off x="5753100" y="2356468"/>
            <a:ext cx="3086100" cy="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A39680-2227-4AC6-B112-16F10159BA33}"/>
              </a:ext>
            </a:extLst>
          </p:cNvPr>
          <p:cNvSpPr/>
          <p:nvPr/>
        </p:nvSpPr>
        <p:spPr>
          <a:xfrm>
            <a:off x="8839200" y="2043631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Servo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7C525-387D-40BE-ADA9-D1304B1E8D29}"/>
              </a:ext>
            </a:extLst>
          </p:cNvPr>
          <p:cNvSpPr txBox="1"/>
          <p:nvPr/>
        </p:nvSpPr>
        <p:spPr>
          <a:xfrm>
            <a:off x="5028046" y="324267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AIN_IN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3E160A-B007-4D32-B30A-0065F5FB40C0}"/>
              </a:ext>
            </a:extLst>
          </p:cNvPr>
          <p:cNvSpPr/>
          <p:nvPr/>
        </p:nvSpPr>
        <p:spPr>
          <a:xfrm>
            <a:off x="5751946" y="3347445"/>
            <a:ext cx="3086100" cy="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972BA9-B846-43D4-9D59-82ABB7CD8A75}"/>
              </a:ext>
            </a:extLst>
          </p:cNvPr>
          <p:cNvSpPr/>
          <p:nvPr/>
        </p:nvSpPr>
        <p:spPr>
          <a:xfrm>
            <a:off x="8838046" y="3067050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406DE-F206-40C4-8815-AF43B1FEA652}"/>
              </a:ext>
            </a:extLst>
          </p:cNvPr>
          <p:cNvSpPr txBox="1"/>
          <p:nvPr/>
        </p:nvSpPr>
        <p:spPr>
          <a:xfrm>
            <a:off x="4648200" y="4629150"/>
            <a:ext cx="110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I2C1_SCL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6D841-3BA0-4DB9-BB1A-76BCC94E4F45}"/>
              </a:ext>
            </a:extLst>
          </p:cNvPr>
          <p:cNvSpPr txBox="1"/>
          <p:nvPr/>
        </p:nvSpPr>
        <p:spPr>
          <a:xfrm>
            <a:off x="4648200" y="4961036"/>
            <a:ext cx="110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I2C1_SDA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3CE789-C39D-4035-B17A-EFA408952F6E}"/>
              </a:ext>
            </a:extLst>
          </p:cNvPr>
          <p:cNvSpPr/>
          <p:nvPr/>
        </p:nvSpPr>
        <p:spPr>
          <a:xfrm>
            <a:off x="5751946" y="5042518"/>
            <a:ext cx="3086100" cy="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9C17A0-5365-4F03-BE47-E2F36F36D430}"/>
              </a:ext>
            </a:extLst>
          </p:cNvPr>
          <p:cNvSpPr/>
          <p:nvPr/>
        </p:nvSpPr>
        <p:spPr>
          <a:xfrm>
            <a:off x="5751946" y="4744608"/>
            <a:ext cx="3086100" cy="9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2C2309-0AAE-4D27-9324-21F93FBAC08F}"/>
              </a:ext>
            </a:extLst>
          </p:cNvPr>
          <p:cNvSpPr/>
          <p:nvPr/>
        </p:nvSpPr>
        <p:spPr>
          <a:xfrm>
            <a:off x="8838046" y="4478147"/>
            <a:ext cx="1982354" cy="1055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Adafruit 4-Digit Display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12E2B-7A8E-48C7-A91E-A3F5ABDA510A}"/>
              </a:ext>
            </a:extLst>
          </p:cNvPr>
          <p:cNvSpPr txBox="1"/>
          <p:nvPr/>
        </p:nvSpPr>
        <p:spPr>
          <a:xfrm>
            <a:off x="3031836" y="2252339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GPIO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E6EA3D-AE55-437D-B813-7539C7B33741}"/>
              </a:ext>
            </a:extLst>
          </p:cNvPr>
          <p:cNvSpPr/>
          <p:nvPr/>
        </p:nvSpPr>
        <p:spPr>
          <a:xfrm>
            <a:off x="2057400" y="2354496"/>
            <a:ext cx="876300" cy="1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EA7440-C807-4579-BA59-3311F5368FEF}"/>
              </a:ext>
            </a:extLst>
          </p:cNvPr>
          <p:cNvSpPr/>
          <p:nvPr/>
        </p:nvSpPr>
        <p:spPr>
          <a:xfrm>
            <a:off x="685800" y="2047672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Sensor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2DB06-C1DF-4A84-8C79-75860128F43A}"/>
              </a:ext>
            </a:extLst>
          </p:cNvPr>
          <p:cNvSpPr/>
          <p:nvPr/>
        </p:nvSpPr>
        <p:spPr>
          <a:xfrm>
            <a:off x="2057400" y="3286213"/>
            <a:ext cx="876300" cy="1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3594CD-896C-4B45-A098-51621CE9394C}"/>
              </a:ext>
            </a:extLst>
          </p:cNvPr>
          <p:cNvSpPr/>
          <p:nvPr/>
        </p:nvSpPr>
        <p:spPr>
          <a:xfrm>
            <a:off x="685800" y="2985495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Piezo Element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CD019D-0BC8-4D67-A0DB-28444E4FE1B8}"/>
              </a:ext>
            </a:extLst>
          </p:cNvPr>
          <p:cNvSpPr/>
          <p:nvPr/>
        </p:nvSpPr>
        <p:spPr>
          <a:xfrm>
            <a:off x="3542146" y="1962150"/>
            <a:ext cx="2819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7F470-A682-4E0B-AF3C-BEB1AE6A39B3}"/>
              </a:ext>
            </a:extLst>
          </p:cNvPr>
          <p:cNvSpPr/>
          <p:nvPr/>
        </p:nvSpPr>
        <p:spPr>
          <a:xfrm>
            <a:off x="1141846" y="4724400"/>
            <a:ext cx="9144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MicroUSB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74E7B-8372-4A08-97E3-9FD9AE8158BA}"/>
              </a:ext>
            </a:extLst>
          </p:cNvPr>
          <p:cNvSpPr txBox="1"/>
          <p:nvPr/>
        </p:nvSpPr>
        <p:spPr>
          <a:xfrm>
            <a:off x="3656446" y="4911923"/>
            <a:ext cx="98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VIN_USB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6B459-A13D-46B9-8E03-5F220A23A94F}"/>
              </a:ext>
            </a:extLst>
          </p:cNvPr>
          <p:cNvSpPr/>
          <p:nvPr/>
        </p:nvSpPr>
        <p:spPr>
          <a:xfrm>
            <a:off x="2056246" y="4991100"/>
            <a:ext cx="1485900" cy="114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95B5F-D8B3-4278-868A-A78B18AFD3C4}"/>
              </a:ext>
            </a:extLst>
          </p:cNvPr>
          <p:cNvSpPr txBox="1"/>
          <p:nvPr/>
        </p:nvSpPr>
        <p:spPr>
          <a:xfrm>
            <a:off x="5142346" y="2271389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SYS_VOUT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A4D54-C8A5-4C4A-B029-3582EC776A35}"/>
              </a:ext>
            </a:extLst>
          </p:cNvPr>
          <p:cNvSpPr/>
          <p:nvPr/>
        </p:nvSpPr>
        <p:spPr>
          <a:xfrm>
            <a:off x="6362700" y="2356468"/>
            <a:ext cx="2476500" cy="982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A39680-2227-4AC6-B112-16F10159BA33}"/>
              </a:ext>
            </a:extLst>
          </p:cNvPr>
          <p:cNvSpPr/>
          <p:nvPr/>
        </p:nvSpPr>
        <p:spPr>
          <a:xfrm>
            <a:off x="8839200" y="2043631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Servo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7C525-387D-40BE-ADA9-D1304B1E8D29}"/>
              </a:ext>
            </a:extLst>
          </p:cNvPr>
          <p:cNvSpPr txBox="1"/>
          <p:nvPr/>
        </p:nvSpPr>
        <p:spPr>
          <a:xfrm>
            <a:off x="5180446" y="3261721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3.3V_OUT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3E160A-B007-4D32-B30A-0065F5FB40C0}"/>
              </a:ext>
            </a:extLst>
          </p:cNvPr>
          <p:cNvSpPr/>
          <p:nvPr/>
        </p:nvSpPr>
        <p:spPr>
          <a:xfrm>
            <a:off x="6361546" y="3347445"/>
            <a:ext cx="2476500" cy="118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972BA9-B846-43D4-9D59-82ABB7CD8A75}"/>
              </a:ext>
            </a:extLst>
          </p:cNvPr>
          <p:cNvSpPr/>
          <p:nvPr/>
        </p:nvSpPr>
        <p:spPr>
          <a:xfrm>
            <a:off x="8838046" y="3067050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6D841-3BA0-4DB9-BB1A-76BCC94E4F45}"/>
              </a:ext>
            </a:extLst>
          </p:cNvPr>
          <p:cNvSpPr txBox="1"/>
          <p:nvPr/>
        </p:nvSpPr>
        <p:spPr>
          <a:xfrm>
            <a:off x="5190837" y="4658881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3.3V_VOUT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9C17A0-5365-4F03-BE47-E2F36F36D430}"/>
              </a:ext>
            </a:extLst>
          </p:cNvPr>
          <p:cNvSpPr/>
          <p:nvPr/>
        </p:nvSpPr>
        <p:spPr>
          <a:xfrm>
            <a:off x="6361546" y="4744608"/>
            <a:ext cx="2476500" cy="118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2C2309-0AAE-4D27-9324-21F93FBAC08F}"/>
              </a:ext>
            </a:extLst>
          </p:cNvPr>
          <p:cNvSpPr/>
          <p:nvPr/>
        </p:nvSpPr>
        <p:spPr>
          <a:xfrm>
            <a:off x="8838046" y="4265827"/>
            <a:ext cx="1982354" cy="1055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Adafruit 4-Digit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8798E-674A-4BDF-A843-D7EF29619BD5}"/>
              </a:ext>
            </a:extLst>
          </p:cNvPr>
          <p:cNvSpPr txBox="1"/>
          <p:nvPr/>
        </p:nvSpPr>
        <p:spPr>
          <a:xfrm>
            <a:off x="6646141" y="299155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Volts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9B8E-4248-4B0F-86A5-95AA0C7FC00F}"/>
              </a:ext>
            </a:extLst>
          </p:cNvPr>
          <p:cNvSpPr txBox="1"/>
          <p:nvPr/>
        </p:nvSpPr>
        <p:spPr>
          <a:xfrm>
            <a:off x="9086273" y="54160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160 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489D7-9CB0-48BC-8C06-07388C61C658}"/>
              </a:ext>
            </a:extLst>
          </p:cNvPr>
          <p:cNvSpPr txBox="1"/>
          <p:nvPr/>
        </p:nvSpPr>
        <p:spPr>
          <a:xfrm>
            <a:off x="6648450" y="438733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 Volts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CD9458-C4FB-4D0D-8D5B-0EBC4047A177}"/>
              </a:ext>
            </a:extLst>
          </p:cNvPr>
          <p:cNvSpPr txBox="1"/>
          <p:nvPr/>
        </p:nvSpPr>
        <p:spPr>
          <a:xfrm>
            <a:off x="2246746" y="46217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Volts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59C06-704A-49AA-8518-BFEF02F53AEA}"/>
              </a:ext>
            </a:extLst>
          </p:cNvPr>
          <p:cNvSpPr txBox="1"/>
          <p:nvPr/>
        </p:nvSpPr>
        <p:spPr>
          <a:xfrm>
            <a:off x="10210800" y="321206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1 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552AC-3084-4160-89EC-92EC02C835B2}"/>
              </a:ext>
            </a:extLst>
          </p:cNvPr>
          <p:cNvSpPr txBox="1"/>
          <p:nvPr/>
        </p:nvSpPr>
        <p:spPr>
          <a:xfrm>
            <a:off x="2598017" y="180804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Volts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29940-2242-4151-8CDE-2FB503F355F7}"/>
              </a:ext>
            </a:extLst>
          </p:cNvPr>
          <p:cNvSpPr txBox="1"/>
          <p:nvPr/>
        </p:nvSpPr>
        <p:spPr>
          <a:xfrm>
            <a:off x="275071" y="3281000"/>
            <a:ext cx="944129" cy="37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 mA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CBABB9-6DAB-4F53-9590-515787F38310}"/>
              </a:ext>
            </a:extLst>
          </p:cNvPr>
          <p:cNvSpPr/>
          <p:nvPr/>
        </p:nvSpPr>
        <p:spPr>
          <a:xfrm>
            <a:off x="2665846" y="2373546"/>
            <a:ext cx="876300" cy="100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242CD-F633-4401-A387-72AA743215B2}"/>
              </a:ext>
            </a:extLst>
          </p:cNvPr>
          <p:cNvSpPr/>
          <p:nvPr/>
        </p:nvSpPr>
        <p:spPr>
          <a:xfrm>
            <a:off x="2665846" y="3429000"/>
            <a:ext cx="876300" cy="100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3C5376-DB64-4994-BCD9-83CDAC04A95F}"/>
              </a:ext>
            </a:extLst>
          </p:cNvPr>
          <p:cNvSpPr/>
          <p:nvPr/>
        </p:nvSpPr>
        <p:spPr>
          <a:xfrm>
            <a:off x="1294246" y="3124200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Piezo Element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3E20CC6-43E9-4273-88F1-DB8DA8C6ED01}"/>
              </a:ext>
            </a:extLst>
          </p:cNvPr>
          <p:cNvSpPr/>
          <p:nvPr/>
        </p:nvSpPr>
        <p:spPr>
          <a:xfrm>
            <a:off x="1294246" y="2066722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Sensor Part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FEDE96-35F7-4603-80B8-1156E4630AE6}"/>
              </a:ext>
            </a:extLst>
          </p:cNvPr>
          <p:cNvSpPr/>
          <p:nvPr/>
        </p:nvSpPr>
        <p:spPr>
          <a:xfrm>
            <a:off x="1294246" y="1257301"/>
            <a:ext cx="137160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Sensor Part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169F99-0AB3-4B62-A6AD-39122AD84D9F}"/>
              </a:ext>
            </a:extLst>
          </p:cNvPr>
          <p:cNvSpPr txBox="1"/>
          <p:nvPr/>
        </p:nvSpPr>
        <p:spPr>
          <a:xfrm>
            <a:off x="3550228" y="2260607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SYS_VOUT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1B8415-4EE3-49F6-B026-00D66FF023E7}"/>
              </a:ext>
            </a:extLst>
          </p:cNvPr>
          <p:cNvSpPr/>
          <p:nvPr/>
        </p:nvSpPr>
        <p:spPr>
          <a:xfrm rot="5400000">
            <a:off x="3802040" y="1692687"/>
            <a:ext cx="459968" cy="870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E5EAF4-0415-472A-B965-9F0E7C8C7D5B}"/>
              </a:ext>
            </a:extLst>
          </p:cNvPr>
          <p:cNvSpPr/>
          <p:nvPr/>
        </p:nvSpPr>
        <p:spPr>
          <a:xfrm>
            <a:off x="2665846" y="1519158"/>
            <a:ext cx="1322656" cy="1200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9B7BA-3C91-400F-BD9C-830A45C19EFA}"/>
              </a:ext>
            </a:extLst>
          </p:cNvPr>
          <p:cNvSpPr txBox="1"/>
          <p:nvPr/>
        </p:nvSpPr>
        <p:spPr>
          <a:xfrm>
            <a:off x="6798541" y="19812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Volts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8AC165-C877-4BC8-BC8A-570CE96A00E1}"/>
              </a:ext>
            </a:extLst>
          </p:cNvPr>
          <p:cNvSpPr txBox="1"/>
          <p:nvPr/>
        </p:nvSpPr>
        <p:spPr>
          <a:xfrm>
            <a:off x="342900" y="179070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mA total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D11F52-0144-40DB-88A6-95B09A410E1A}"/>
              </a:ext>
            </a:extLst>
          </p:cNvPr>
          <p:cNvSpPr txBox="1"/>
          <p:nvPr/>
        </p:nvSpPr>
        <p:spPr>
          <a:xfrm>
            <a:off x="3609975" y="3226226"/>
            <a:ext cx="1218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SYS_VOUT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57B1B8-BD5E-4647-A8E4-F7320BE7F623}"/>
              </a:ext>
            </a:extLst>
          </p:cNvPr>
          <p:cNvSpPr txBox="1"/>
          <p:nvPr/>
        </p:nvSpPr>
        <p:spPr>
          <a:xfrm>
            <a:off x="2547361" y="306061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Volts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89ED4D-9FD1-4FBC-916D-6B14F19AFEF2}"/>
              </a:ext>
            </a:extLst>
          </p:cNvPr>
          <p:cNvSpPr txBox="1"/>
          <p:nvPr/>
        </p:nvSpPr>
        <p:spPr>
          <a:xfrm>
            <a:off x="10210800" y="22098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3 mA</a:t>
            </a:r>
          </a:p>
        </p:txBody>
      </p:sp>
    </p:spTree>
    <p:extLst>
      <p:ext uri="{BB962C8B-B14F-4D97-AF65-F5344CB8AC3E}">
        <p14:creationId xmlns:p14="http://schemas.microsoft.com/office/powerpoint/2010/main" val="29765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92925"/>
              </p:ext>
            </p:extLst>
          </p:nvPr>
        </p:nvGraphicFramePr>
        <p:xfrm>
          <a:off x="609600" y="1295400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 Servo (Adafruit)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 Force-Sensitive Resistor (FSR) – Interlink 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 Break Beam Sensor - 3mm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Enclosed Piezo Element w/Wires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7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Adafruit 0.56" 4-Digit 7-Segment Display w/I2C Backpack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9740</TotalTime>
  <Words>311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Skittle Dispenser Proposal</vt:lpstr>
      <vt:lpstr>Background Information</vt:lpstr>
      <vt:lpstr>Container Design Sketch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Nicholas</cp:lastModifiedBy>
  <cp:revision>426</cp:revision>
  <dcterms:created xsi:type="dcterms:W3CDTF">2018-01-09T20:24:50Z</dcterms:created>
  <dcterms:modified xsi:type="dcterms:W3CDTF">2018-10-11T16:16:07Z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