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2" r:id="rId5"/>
    <p:sldId id="3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8" d="100"/>
          <a:sy n="68" d="100"/>
        </p:scale>
        <p:origin x="54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Dispenser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11/19/2018</a:t>
            </a:r>
          </a:p>
          <a:p>
            <a:r>
              <a:rPr lang="en-US" dirty="0"/>
              <a:t>Nicholas Lester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proposing to make a PCB for my Skittle dispenser with the following functions:</a:t>
            </a:r>
          </a:p>
          <a:p>
            <a:pPr lvl="1"/>
            <a:r>
              <a:rPr lang="en-US" dirty="0"/>
              <a:t>Plugs into the pins on the </a:t>
            </a:r>
            <a:r>
              <a:rPr lang="en-US" dirty="0" err="1"/>
              <a:t>PocketBeagle</a:t>
            </a:r>
            <a:endParaRPr lang="en-US" dirty="0"/>
          </a:p>
          <a:p>
            <a:pPr lvl="1"/>
            <a:r>
              <a:rPr lang="en-US" dirty="0"/>
              <a:t>Gets its power from a barrel connector</a:t>
            </a:r>
          </a:p>
          <a:p>
            <a:pPr lvl="1"/>
            <a:r>
              <a:rPr lang="en-US" dirty="0"/>
              <a:t>Has two piezo elements attached to the board</a:t>
            </a:r>
          </a:p>
          <a:p>
            <a:pPr lvl="1"/>
            <a:r>
              <a:rPr lang="en-US" dirty="0"/>
              <a:t>Has one i2c hex display on the board</a:t>
            </a:r>
          </a:p>
          <a:p>
            <a:pPr lvl="1"/>
            <a:r>
              <a:rPr lang="en-US" dirty="0"/>
              <a:t>Has 100 mil male headers for the servo connectors</a:t>
            </a:r>
          </a:p>
          <a:p>
            <a:pPr lvl="1"/>
            <a:r>
              <a:rPr lang="en-US" dirty="0"/>
              <a:t>Has 100 mil female headers for the IR </a:t>
            </a:r>
            <a:r>
              <a:rPr lang="en-US" dirty="0" err="1"/>
              <a:t>breakbeam</a:t>
            </a:r>
            <a:r>
              <a:rPr lang="en-US" dirty="0"/>
              <a:t> and force sensitive resistor connectors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CD019D-0BC8-4D67-A0DB-28444E4FE1B8}"/>
              </a:ext>
            </a:extLst>
          </p:cNvPr>
          <p:cNvSpPr/>
          <p:nvPr/>
        </p:nvSpPr>
        <p:spPr>
          <a:xfrm>
            <a:off x="3581400" y="1943100"/>
            <a:ext cx="2819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7F470-A682-4E0B-AF3C-BEB1AE6A39B3}"/>
              </a:ext>
            </a:extLst>
          </p:cNvPr>
          <p:cNvSpPr/>
          <p:nvPr/>
        </p:nvSpPr>
        <p:spPr>
          <a:xfrm>
            <a:off x="723900" y="4876800"/>
            <a:ext cx="13716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Barrel Connector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74E7B-8372-4A08-97E3-9FD9AE8158BA}"/>
              </a:ext>
            </a:extLst>
          </p:cNvPr>
          <p:cNvSpPr txBox="1"/>
          <p:nvPr/>
        </p:nvSpPr>
        <p:spPr>
          <a:xfrm>
            <a:off x="3619500" y="4991100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Barrel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B459-A13D-46B9-8E03-5F220A23A94F}"/>
              </a:ext>
            </a:extLst>
          </p:cNvPr>
          <p:cNvSpPr/>
          <p:nvPr/>
        </p:nvSpPr>
        <p:spPr>
          <a:xfrm>
            <a:off x="2095500" y="5105400"/>
            <a:ext cx="1485900" cy="114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95B5F-D8B3-4278-868A-A78B18AFD3C4}"/>
              </a:ext>
            </a:extLst>
          </p:cNvPr>
          <p:cNvSpPr txBox="1"/>
          <p:nvPr/>
        </p:nvSpPr>
        <p:spPr>
          <a:xfrm>
            <a:off x="5675746" y="2252339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A4D54-C8A5-4C4A-B029-3582EC776A35}"/>
              </a:ext>
            </a:extLst>
          </p:cNvPr>
          <p:cNvSpPr/>
          <p:nvPr/>
        </p:nvSpPr>
        <p:spPr>
          <a:xfrm>
            <a:off x="6400800" y="235646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A39680-2227-4AC6-B112-16F10159BA33}"/>
              </a:ext>
            </a:extLst>
          </p:cNvPr>
          <p:cNvSpPr/>
          <p:nvPr/>
        </p:nvSpPr>
        <p:spPr>
          <a:xfrm>
            <a:off x="9486900" y="204363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7C525-387D-40BE-ADA9-D1304B1E8D29}"/>
              </a:ext>
            </a:extLst>
          </p:cNvPr>
          <p:cNvSpPr txBox="1"/>
          <p:nvPr/>
        </p:nvSpPr>
        <p:spPr>
          <a:xfrm>
            <a:off x="5781405" y="324266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AIN5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3E160A-B007-4D32-B30A-0065F5FB40C0}"/>
              </a:ext>
            </a:extLst>
          </p:cNvPr>
          <p:cNvSpPr/>
          <p:nvPr/>
        </p:nvSpPr>
        <p:spPr>
          <a:xfrm>
            <a:off x="6399646" y="3347445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72BA9-B846-43D4-9D59-82ABB7CD8A75}"/>
              </a:ext>
            </a:extLst>
          </p:cNvPr>
          <p:cNvSpPr/>
          <p:nvPr/>
        </p:nvSpPr>
        <p:spPr>
          <a:xfrm>
            <a:off x="9485746" y="306705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406DE-F206-40C4-8815-AF43B1FEA652}"/>
              </a:ext>
            </a:extLst>
          </p:cNvPr>
          <p:cNvSpPr txBox="1"/>
          <p:nvPr/>
        </p:nvSpPr>
        <p:spPr>
          <a:xfrm>
            <a:off x="5295900" y="4629150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I2C1_SCL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6D841-3BA0-4DB9-BB1A-76BCC94E4F45}"/>
              </a:ext>
            </a:extLst>
          </p:cNvPr>
          <p:cNvSpPr txBox="1"/>
          <p:nvPr/>
        </p:nvSpPr>
        <p:spPr>
          <a:xfrm>
            <a:off x="5295900" y="4961036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I2C1_SDA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CE789-C39D-4035-B17A-EFA408952F6E}"/>
              </a:ext>
            </a:extLst>
          </p:cNvPr>
          <p:cNvSpPr/>
          <p:nvPr/>
        </p:nvSpPr>
        <p:spPr>
          <a:xfrm>
            <a:off x="6399646" y="504251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C17A0-5365-4F03-BE47-E2F36F36D430}"/>
              </a:ext>
            </a:extLst>
          </p:cNvPr>
          <p:cNvSpPr/>
          <p:nvPr/>
        </p:nvSpPr>
        <p:spPr>
          <a:xfrm>
            <a:off x="6399646" y="474460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2C2309-0AAE-4D27-9324-21F93FBAC08F}"/>
              </a:ext>
            </a:extLst>
          </p:cNvPr>
          <p:cNvSpPr/>
          <p:nvPr/>
        </p:nvSpPr>
        <p:spPr>
          <a:xfrm>
            <a:off x="9485746" y="4478147"/>
            <a:ext cx="1982354" cy="105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4-Digit Display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12E2B-7A8E-48C7-A91E-A3F5ABDA510A}"/>
              </a:ext>
            </a:extLst>
          </p:cNvPr>
          <p:cNvSpPr txBox="1"/>
          <p:nvPr/>
        </p:nvSpPr>
        <p:spPr>
          <a:xfrm>
            <a:off x="3581400" y="2252339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GPIO59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E6EA3D-AE55-437D-B813-7539C7B33741}"/>
              </a:ext>
            </a:extLst>
          </p:cNvPr>
          <p:cNvSpPr/>
          <p:nvPr/>
        </p:nvSpPr>
        <p:spPr>
          <a:xfrm>
            <a:off x="2705100" y="2354496"/>
            <a:ext cx="876300" cy="1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EA7440-C807-4579-BA59-3311F5368FEF}"/>
              </a:ext>
            </a:extLst>
          </p:cNvPr>
          <p:cNvSpPr/>
          <p:nvPr/>
        </p:nvSpPr>
        <p:spPr>
          <a:xfrm>
            <a:off x="1333500" y="2047672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2DB06-C1DF-4A84-8C79-75860128F43A}"/>
              </a:ext>
            </a:extLst>
          </p:cNvPr>
          <p:cNvSpPr/>
          <p:nvPr/>
        </p:nvSpPr>
        <p:spPr>
          <a:xfrm>
            <a:off x="2705100" y="3286213"/>
            <a:ext cx="876300" cy="1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3594CD-896C-4B45-A098-51621CE9394C}"/>
              </a:ext>
            </a:extLst>
          </p:cNvPr>
          <p:cNvSpPr/>
          <p:nvPr/>
        </p:nvSpPr>
        <p:spPr>
          <a:xfrm>
            <a:off x="1333500" y="2985495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06E61-934D-4372-97F8-CEFF9FF1662F}"/>
              </a:ext>
            </a:extLst>
          </p:cNvPr>
          <p:cNvSpPr txBox="1"/>
          <p:nvPr/>
        </p:nvSpPr>
        <p:spPr>
          <a:xfrm>
            <a:off x="3581400" y="3193556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2BF61-B9A5-4B42-9D1B-4921CE389E0D}"/>
              </a:ext>
            </a:extLst>
          </p:cNvPr>
          <p:cNvSpPr/>
          <p:nvPr/>
        </p:nvSpPr>
        <p:spPr>
          <a:xfrm>
            <a:off x="2705100" y="4186918"/>
            <a:ext cx="876300" cy="1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39A068-0372-4982-9193-53FE9BBC316C}"/>
              </a:ext>
            </a:extLst>
          </p:cNvPr>
          <p:cNvSpPr/>
          <p:nvPr/>
        </p:nvSpPr>
        <p:spPr>
          <a:xfrm>
            <a:off x="1333500" y="388620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0CE95-BC96-4B3A-936B-624BDBA3DD8A}"/>
              </a:ext>
            </a:extLst>
          </p:cNvPr>
          <p:cNvSpPr txBox="1"/>
          <p:nvPr/>
        </p:nvSpPr>
        <p:spPr>
          <a:xfrm>
            <a:off x="3581400" y="4094261"/>
            <a:ext cx="97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PWM0_A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CD019D-0BC8-4D67-A0DB-28444E4FE1B8}"/>
              </a:ext>
            </a:extLst>
          </p:cNvPr>
          <p:cNvSpPr/>
          <p:nvPr/>
        </p:nvSpPr>
        <p:spPr>
          <a:xfrm>
            <a:off x="3770746" y="1962150"/>
            <a:ext cx="2819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7F470-A682-4E0B-AF3C-BEB1AE6A39B3}"/>
              </a:ext>
            </a:extLst>
          </p:cNvPr>
          <p:cNvSpPr/>
          <p:nvPr/>
        </p:nvSpPr>
        <p:spPr>
          <a:xfrm>
            <a:off x="915554" y="5067300"/>
            <a:ext cx="1446646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Barrel Connector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74E7B-8372-4A08-97E3-9FD9AE8158BA}"/>
              </a:ext>
            </a:extLst>
          </p:cNvPr>
          <p:cNvSpPr txBox="1"/>
          <p:nvPr/>
        </p:nvSpPr>
        <p:spPr>
          <a:xfrm>
            <a:off x="3848100" y="5181600"/>
            <a:ext cx="1102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Barrel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B459-A13D-46B9-8E03-5F220A23A94F}"/>
              </a:ext>
            </a:extLst>
          </p:cNvPr>
          <p:cNvSpPr/>
          <p:nvPr/>
        </p:nvSpPr>
        <p:spPr>
          <a:xfrm>
            <a:off x="2362200" y="5295900"/>
            <a:ext cx="14859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95B5F-D8B3-4278-868A-A78B18AFD3C4}"/>
              </a:ext>
            </a:extLst>
          </p:cNvPr>
          <p:cNvSpPr txBox="1"/>
          <p:nvPr/>
        </p:nvSpPr>
        <p:spPr>
          <a:xfrm>
            <a:off x="5370946" y="2271389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SYS_VOUT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A4D54-C8A5-4C4A-B029-3582EC776A35}"/>
              </a:ext>
            </a:extLst>
          </p:cNvPr>
          <p:cNvSpPr/>
          <p:nvPr/>
        </p:nvSpPr>
        <p:spPr>
          <a:xfrm>
            <a:off x="6591300" y="2356468"/>
            <a:ext cx="2476500" cy="98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A39680-2227-4AC6-B112-16F10159BA33}"/>
              </a:ext>
            </a:extLst>
          </p:cNvPr>
          <p:cNvSpPr/>
          <p:nvPr/>
        </p:nvSpPr>
        <p:spPr>
          <a:xfrm>
            <a:off x="9067800" y="204363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7C525-387D-40BE-ADA9-D1304B1E8D29}"/>
              </a:ext>
            </a:extLst>
          </p:cNvPr>
          <p:cNvSpPr txBox="1"/>
          <p:nvPr/>
        </p:nvSpPr>
        <p:spPr>
          <a:xfrm>
            <a:off x="5409046" y="3261721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3.3V_OUT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3E160A-B007-4D32-B30A-0065F5FB40C0}"/>
              </a:ext>
            </a:extLst>
          </p:cNvPr>
          <p:cNvSpPr/>
          <p:nvPr/>
        </p:nvSpPr>
        <p:spPr>
          <a:xfrm>
            <a:off x="6590146" y="3347445"/>
            <a:ext cx="2476500" cy="118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72BA9-B846-43D4-9D59-82ABB7CD8A75}"/>
              </a:ext>
            </a:extLst>
          </p:cNvPr>
          <p:cNvSpPr/>
          <p:nvPr/>
        </p:nvSpPr>
        <p:spPr>
          <a:xfrm>
            <a:off x="9066646" y="306705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6D841-3BA0-4DB9-BB1A-76BCC94E4F45}"/>
              </a:ext>
            </a:extLst>
          </p:cNvPr>
          <p:cNvSpPr txBox="1"/>
          <p:nvPr/>
        </p:nvSpPr>
        <p:spPr>
          <a:xfrm>
            <a:off x="5419437" y="4658881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SYS_3.3V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C17A0-5365-4F03-BE47-E2F36F36D430}"/>
              </a:ext>
            </a:extLst>
          </p:cNvPr>
          <p:cNvSpPr/>
          <p:nvPr/>
        </p:nvSpPr>
        <p:spPr>
          <a:xfrm>
            <a:off x="6590146" y="4744608"/>
            <a:ext cx="2476500" cy="118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2C2309-0AAE-4D27-9324-21F93FBAC08F}"/>
              </a:ext>
            </a:extLst>
          </p:cNvPr>
          <p:cNvSpPr/>
          <p:nvPr/>
        </p:nvSpPr>
        <p:spPr>
          <a:xfrm>
            <a:off x="9066646" y="4265827"/>
            <a:ext cx="1982354" cy="105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4-Digit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8798E-674A-4BDF-A843-D7EF29619BD5}"/>
              </a:ext>
            </a:extLst>
          </p:cNvPr>
          <p:cNvSpPr txBox="1"/>
          <p:nvPr/>
        </p:nvSpPr>
        <p:spPr>
          <a:xfrm>
            <a:off x="6874741" y="299155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9B8E-4248-4B0F-86A5-95AA0C7FC00F}"/>
              </a:ext>
            </a:extLst>
          </p:cNvPr>
          <p:cNvSpPr txBox="1"/>
          <p:nvPr/>
        </p:nvSpPr>
        <p:spPr>
          <a:xfrm>
            <a:off x="9314873" y="54160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160 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489D7-9CB0-48BC-8C06-07388C61C658}"/>
              </a:ext>
            </a:extLst>
          </p:cNvPr>
          <p:cNvSpPr txBox="1"/>
          <p:nvPr/>
        </p:nvSpPr>
        <p:spPr>
          <a:xfrm>
            <a:off x="6877050" y="438733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D9458-C4FB-4D0D-8D5B-0EBC4047A177}"/>
              </a:ext>
            </a:extLst>
          </p:cNvPr>
          <p:cNvSpPr txBox="1"/>
          <p:nvPr/>
        </p:nvSpPr>
        <p:spPr>
          <a:xfrm>
            <a:off x="2475346" y="49646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59C06-704A-49AA-8518-BFEF02F53AEA}"/>
              </a:ext>
            </a:extLst>
          </p:cNvPr>
          <p:cNvSpPr txBox="1"/>
          <p:nvPr/>
        </p:nvSpPr>
        <p:spPr>
          <a:xfrm>
            <a:off x="10439400" y="321206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 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552AC-3084-4160-89EC-92EC02C835B2}"/>
              </a:ext>
            </a:extLst>
          </p:cNvPr>
          <p:cNvSpPr txBox="1"/>
          <p:nvPr/>
        </p:nvSpPr>
        <p:spPr>
          <a:xfrm>
            <a:off x="2826617" y="180804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29940-2242-4151-8CDE-2FB503F355F7}"/>
              </a:ext>
            </a:extLst>
          </p:cNvPr>
          <p:cNvSpPr txBox="1"/>
          <p:nvPr/>
        </p:nvSpPr>
        <p:spPr>
          <a:xfrm>
            <a:off x="381000" y="3281000"/>
            <a:ext cx="944129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 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CBABB9-6DAB-4F53-9590-515787F38310}"/>
              </a:ext>
            </a:extLst>
          </p:cNvPr>
          <p:cNvSpPr/>
          <p:nvPr/>
        </p:nvSpPr>
        <p:spPr>
          <a:xfrm>
            <a:off x="2894446" y="2373546"/>
            <a:ext cx="876300" cy="100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242CD-F633-4401-A387-72AA743215B2}"/>
              </a:ext>
            </a:extLst>
          </p:cNvPr>
          <p:cNvSpPr/>
          <p:nvPr/>
        </p:nvSpPr>
        <p:spPr>
          <a:xfrm>
            <a:off x="2705100" y="3465667"/>
            <a:ext cx="1065646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3C5376-DB64-4994-BCD9-83CDAC04A95F}"/>
              </a:ext>
            </a:extLst>
          </p:cNvPr>
          <p:cNvSpPr/>
          <p:nvPr/>
        </p:nvSpPr>
        <p:spPr>
          <a:xfrm>
            <a:off x="1333500" y="312420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E20CC6-43E9-4273-88F1-DB8DA8C6ED01}"/>
              </a:ext>
            </a:extLst>
          </p:cNvPr>
          <p:cNvSpPr/>
          <p:nvPr/>
        </p:nvSpPr>
        <p:spPr>
          <a:xfrm>
            <a:off x="1522846" y="2066722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 Part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FEDE96-35F7-4603-80B8-1156E4630AE6}"/>
              </a:ext>
            </a:extLst>
          </p:cNvPr>
          <p:cNvSpPr/>
          <p:nvPr/>
        </p:nvSpPr>
        <p:spPr>
          <a:xfrm>
            <a:off x="1522846" y="125730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 Part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169F99-0AB3-4B62-A6AD-39122AD84D9F}"/>
              </a:ext>
            </a:extLst>
          </p:cNvPr>
          <p:cNvSpPr txBox="1"/>
          <p:nvPr/>
        </p:nvSpPr>
        <p:spPr>
          <a:xfrm>
            <a:off x="3778828" y="2260607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SYS_3.3V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B8415-4EE3-49F6-B026-00D66FF023E7}"/>
              </a:ext>
            </a:extLst>
          </p:cNvPr>
          <p:cNvSpPr/>
          <p:nvPr/>
        </p:nvSpPr>
        <p:spPr>
          <a:xfrm rot="5400000">
            <a:off x="4030640" y="1692687"/>
            <a:ext cx="459968" cy="87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E5EAF4-0415-472A-B965-9F0E7C8C7D5B}"/>
              </a:ext>
            </a:extLst>
          </p:cNvPr>
          <p:cNvSpPr/>
          <p:nvPr/>
        </p:nvSpPr>
        <p:spPr>
          <a:xfrm>
            <a:off x="2894446" y="1519158"/>
            <a:ext cx="1322656" cy="120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9B7BA-3C91-400F-BD9C-830A45C19EFA}"/>
              </a:ext>
            </a:extLst>
          </p:cNvPr>
          <p:cNvSpPr txBox="1"/>
          <p:nvPr/>
        </p:nvSpPr>
        <p:spPr>
          <a:xfrm>
            <a:off x="7027141" y="1981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AC165-C877-4BC8-BC8A-570CE96A00E1}"/>
              </a:ext>
            </a:extLst>
          </p:cNvPr>
          <p:cNvSpPr txBox="1"/>
          <p:nvPr/>
        </p:nvSpPr>
        <p:spPr>
          <a:xfrm>
            <a:off x="571500" y="179070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mA total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11F52-0144-40DB-88A6-95B09A410E1A}"/>
              </a:ext>
            </a:extLst>
          </p:cNvPr>
          <p:cNvSpPr txBox="1"/>
          <p:nvPr/>
        </p:nvSpPr>
        <p:spPr>
          <a:xfrm>
            <a:off x="3771900" y="3352800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SYS_3.3V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57B1B8-BD5E-4647-A8E4-F7320BE7F623}"/>
              </a:ext>
            </a:extLst>
          </p:cNvPr>
          <p:cNvSpPr txBox="1"/>
          <p:nvPr/>
        </p:nvSpPr>
        <p:spPr>
          <a:xfrm>
            <a:off x="2667000" y="30977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89ED4D-9FD1-4FBC-916D-6B14F19AFEF2}"/>
              </a:ext>
            </a:extLst>
          </p:cNvPr>
          <p:cNvSpPr txBox="1"/>
          <p:nvPr/>
        </p:nvSpPr>
        <p:spPr>
          <a:xfrm>
            <a:off x="10439400" y="22098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3 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B3B3E-8961-4643-A572-23C7FBCF6696}"/>
              </a:ext>
            </a:extLst>
          </p:cNvPr>
          <p:cNvSpPr txBox="1"/>
          <p:nvPr/>
        </p:nvSpPr>
        <p:spPr>
          <a:xfrm>
            <a:off x="382154" y="4119200"/>
            <a:ext cx="944129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 mA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8706B4-1799-41E2-BDD7-BF2C6D7A7FA9}"/>
              </a:ext>
            </a:extLst>
          </p:cNvPr>
          <p:cNvSpPr/>
          <p:nvPr/>
        </p:nvSpPr>
        <p:spPr>
          <a:xfrm>
            <a:off x="2706254" y="4303867"/>
            <a:ext cx="1065646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C1DB73-AE36-4715-B233-C6A1C45CD121}"/>
              </a:ext>
            </a:extLst>
          </p:cNvPr>
          <p:cNvSpPr/>
          <p:nvPr/>
        </p:nvSpPr>
        <p:spPr>
          <a:xfrm>
            <a:off x="1334654" y="396240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92A910-E6E8-4261-9191-D43816E4707B}"/>
              </a:ext>
            </a:extLst>
          </p:cNvPr>
          <p:cNvSpPr txBox="1"/>
          <p:nvPr/>
        </p:nvSpPr>
        <p:spPr>
          <a:xfrm>
            <a:off x="3773054" y="4191000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SYS_3.3V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45AF3B-0289-4F6A-859E-DC0522DC0D76}"/>
              </a:ext>
            </a:extLst>
          </p:cNvPr>
          <p:cNvSpPr txBox="1"/>
          <p:nvPr/>
        </p:nvSpPr>
        <p:spPr>
          <a:xfrm>
            <a:off x="2668154" y="39359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</p:spTree>
    <p:extLst>
      <p:ext uri="{BB962C8B-B14F-4D97-AF65-F5344CB8AC3E}">
        <p14:creationId xmlns:p14="http://schemas.microsoft.com/office/powerpoint/2010/main" val="29765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720D-5A4D-43F6-AADE-ED175744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Layout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3E5DA-F2E9-4A0A-A4C8-4F28C5F55245}"/>
              </a:ext>
            </a:extLst>
          </p:cNvPr>
          <p:cNvSpPr/>
          <p:nvPr/>
        </p:nvSpPr>
        <p:spPr>
          <a:xfrm>
            <a:off x="971070" y="2430734"/>
            <a:ext cx="4667729" cy="29465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206F81-970D-454A-A7AD-2798F9D37207}"/>
              </a:ext>
            </a:extLst>
          </p:cNvPr>
          <p:cNvSpPr/>
          <p:nvPr/>
        </p:nvSpPr>
        <p:spPr>
          <a:xfrm>
            <a:off x="1729576" y="4154874"/>
            <a:ext cx="3209064" cy="10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  <a:p>
            <a:pPr algn="ctr"/>
            <a:r>
              <a:rPr lang="en-US" dirty="0"/>
              <a:t>2” x 0.75”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C7D8-792F-4E7E-825D-B2C495D45FE0}"/>
              </a:ext>
            </a:extLst>
          </p:cNvPr>
          <p:cNvSpPr txBox="1"/>
          <p:nvPr/>
        </p:nvSpPr>
        <p:spPr>
          <a:xfrm rot="16200000">
            <a:off x="310203" y="3762586"/>
            <a:ext cx="904373" cy="28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FBBB8-9098-4173-811C-E9EEEA027DAC}"/>
              </a:ext>
            </a:extLst>
          </p:cNvPr>
          <p:cNvSpPr txBox="1"/>
          <p:nvPr/>
        </p:nvSpPr>
        <p:spPr>
          <a:xfrm>
            <a:off x="2823575" y="2095500"/>
            <a:ext cx="962719" cy="28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E5BBA-65A3-44C7-B56C-2EEDF2E42CCB}"/>
              </a:ext>
            </a:extLst>
          </p:cNvPr>
          <p:cNvSpPr/>
          <p:nvPr/>
        </p:nvSpPr>
        <p:spPr>
          <a:xfrm>
            <a:off x="1729576" y="2514600"/>
            <a:ext cx="1326634" cy="132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Piezo Element</a:t>
            </a:r>
          </a:p>
          <a:p>
            <a:pPr algn="ctr"/>
            <a:r>
              <a:rPr lang="en-US" sz="1400" dirty="0"/>
              <a:t>1.125” Diameter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EF278-54A9-4FCD-8971-598298D30342}"/>
              </a:ext>
            </a:extLst>
          </p:cNvPr>
          <p:cNvSpPr/>
          <p:nvPr/>
        </p:nvSpPr>
        <p:spPr>
          <a:xfrm>
            <a:off x="3473810" y="2514600"/>
            <a:ext cx="1326634" cy="132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Piezo Element</a:t>
            </a:r>
          </a:p>
          <a:p>
            <a:pPr algn="ctr"/>
            <a:r>
              <a:rPr lang="en-US" sz="1400" dirty="0"/>
              <a:t>1.125” Diameter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447AE-03A6-47FA-A8E7-50E670C58AC7}"/>
              </a:ext>
            </a:extLst>
          </p:cNvPr>
          <p:cNvSpPr/>
          <p:nvPr/>
        </p:nvSpPr>
        <p:spPr>
          <a:xfrm>
            <a:off x="6397305" y="2438916"/>
            <a:ext cx="4667729" cy="29465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9EFB2-C418-49A2-81A8-3D50F59CFA89}"/>
              </a:ext>
            </a:extLst>
          </p:cNvPr>
          <p:cNvSpPr txBox="1"/>
          <p:nvPr/>
        </p:nvSpPr>
        <p:spPr>
          <a:xfrm>
            <a:off x="2438592" y="153700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Front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B9E228-7426-47FA-82D0-BE5AD60682E3}"/>
              </a:ext>
            </a:extLst>
          </p:cNvPr>
          <p:cNvSpPr/>
          <p:nvPr/>
        </p:nvSpPr>
        <p:spPr>
          <a:xfrm>
            <a:off x="7332445" y="3109748"/>
            <a:ext cx="2935504" cy="160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r>
              <a:rPr lang="en-US" dirty="0"/>
              <a:t> Connections Area</a:t>
            </a:r>
          </a:p>
          <a:p>
            <a:pPr algn="ctr"/>
            <a:r>
              <a:rPr lang="en-US" dirty="0"/>
              <a:t>2” x 1.25”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83B7-4A97-4523-A0F2-9F674BDD7CD5}"/>
              </a:ext>
            </a:extLst>
          </p:cNvPr>
          <p:cNvSpPr txBox="1"/>
          <p:nvPr/>
        </p:nvSpPr>
        <p:spPr>
          <a:xfrm>
            <a:off x="8318838" y="2104181"/>
            <a:ext cx="962719" cy="28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7949A-B471-4AB8-9ED9-0A25CAA5B3BA}"/>
              </a:ext>
            </a:extLst>
          </p:cNvPr>
          <p:cNvSpPr txBox="1"/>
          <p:nvPr/>
        </p:nvSpPr>
        <p:spPr>
          <a:xfrm rot="16200000">
            <a:off x="5745612" y="3762586"/>
            <a:ext cx="904373" cy="28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9E480-57E4-4B83-8205-2B9F7E2672CE}"/>
              </a:ext>
            </a:extLst>
          </p:cNvPr>
          <p:cNvSpPr/>
          <p:nvPr/>
        </p:nvSpPr>
        <p:spPr>
          <a:xfrm>
            <a:off x="7810500" y="2585534"/>
            <a:ext cx="1943100" cy="31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FSR Connection Pad Area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41FB6-BBCF-40D2-A92B-7A6C6AADD334}"/>
              </a:ext>
            </a:extLst>
          </p:cNvPr>
          <p:cNvSpPr/>
          <p:nvPr/>
        </p:nvSpPr>
        <p:spPr>
          <a:xfrm rot="16200000">
            <a:off x="6334054" y="4410150"/>
            <a:ext cx="1009800" cy="64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IR Connections Area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498C24-D898-4BCD-9215-F6F13B878BCD}"/>
              </a:ext>
            </a:extLst>
          </p:cNvPr>
          <p:cNvSpPr/>
          <p:nvPr/>
        </p:nvSpPr>
        <p:spPr>
          <a:xfrm rot="16200000">
            <a:off x="10151318" y="4410151"/>
            <a:ext cx="1009800" cy="64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IR Connections Area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E8F65-8E40-4305-87EF-32CE2EA8C914}"/>
              </a:ext>
            </a:extLst>
          </p:cNvPr>
          <p:cNvSpPr/>
          <p:nvPr/>
        </p:nvSpPr>
        <p:spPr>
          <a:xfrm rot="16200000">
            <a:off x="6334055" y="2869481"/>
            <a:ext cx="1009800" cy="64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Servo Connections Area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CD3E60-59B5-4CCC-85E5-6106BF2B3AC8}"/>
              </a:ext>
            </a:extLst>
          </p:cNvPr>
          <p:cNvSpPr/>
          <p:nvPr/>
        </p:nvSpPr>
        <p:spPr>
          <a:xfrm>
            <a:off x="10326056" y="2545630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Barrel Connector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6CBA6-F0A7-4D47-99F1-0BDC1920EE75}"/>
              </a:ext>
            </a:extLst>
          </p:cNvPr>
          <p:cNvSpPr txBox="1"/>
          <p:nvPr/>
        </p:nvSpPr>
        <p:spPr>
          <a:xfrm>
            <a:off x="7892969" y="153700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47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10003</TotalTime>
  <Words>236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Dispenser PCB Proposal</vt:lpstr>
      <vt:lpstr>Board Functionality</vt:lpstr>
      <vt:lpstr>System Block Diagram</vt:lpstr>
      <vt:lpstr>Power Block Diagram</vt:lpstr>
      <vt:lpstr>Layout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Nicholas</cp:lastModifiedBy>
  <cp:revision>447</cp:revision>
  <dcterms:created xsi:type="dcterms:W3CDTF">2018-01-09T20:24:50Z</dcterms:created>
  <dcterms:modified xsi:type="dcterms:W3CDTF">2018-11-21T01:00:24Z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