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6"/>
    <p:restoredTop sz="94607"/>
  </p:normalViewPr>
  <p:slideViewPr>
    <p:cSldViewPr snapToGrid="0" snapToObjects="1">
      <p:cViewPr>
        <p:scale>
          <a:sx n="180" d="100"/>
          <a:sy n="180" d="100"/>
        </p:scale>
        <p:origin x="-9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94CD-D79B-D841-A419-2BC2B62DA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B7A3D-3227-BE4F-8E90-C527A4538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7F610-B1FB-D147-B62E-C47598DC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02589-45EF-CE48-AFC0-C05AAA85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CCE2D-1149-7F4D-A25C-20835F33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5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5DC1-D49E-174B-B15F-92762398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02106-6EA9-DA42-A76D-17B7513BC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42EEA-1718-494E-B029-3E37C885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ECAE8-A844-A14A-86D3-918EB666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EF2B9-5B37-344A-9CA5-5DE447B0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2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0DD3A9-8FD3-EB4C-9A62-813EEFD14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0C196-B20F-F845-A7EE-0199DFE92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ED841-6832-C24D-84EF-F61EFBB1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DAB42-EDA9-D941-B1F2-4BB42E3C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2D185-FF1F-6245-8A3C-16BD64E3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1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D549-506C-E642-9940-479A7E2F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65456-1763-3E47-BD93-FE6D1840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958C0-23EE-C345-A924-2912346A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E62C-EC2A-8249-96F5-616F2939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CD13E-DBCA-7A46-B526-48B5AE26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0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1A2F-C8F9-9B49-B18F-7BE2E707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55121-72D1-7048-8F03-E1C49F3A6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2EE4-3994-E440-B02D-97D8FCD7E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E8C5F-EB5C-DB40-B3F7-E7F1FAA4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952B3-45C2-DD41-9E29-609C5F61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5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2DC4-92D9-FB4F-8DA4-8D258F08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B49F0-6C07-4447-9434-B194F2BBE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C9134-5640-FA43-AB6C-433C6ECE1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486AE-7CC9-B341-AEE5-3C6C8CE6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33790-A42B-9247-96AF-66917399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0E944-119C-3749-A9C9-1D29C9A4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4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4336-AE2F-E84A-854A-274E7219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1D94F-3492-F240-89EA-71C6B2F3B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BA08C-3672-1B46-9088-E049DDE07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32668-9BB1-4F45-AD03-384C2BEC3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8FC6A-66A7-204D-A13D-6F85D1C2F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AF6CB-0DC6-A04F-BC16-8A7A32A2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6F1009-1688-7447-822F-5658FC43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C05EEE-C5E0-4F48-A451-1F0832CDA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1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33C7-B356-1147-AE98-575859B9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752C5A-C6B6-A04E-B87A-A5A1D768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67BF9-234D-684D-BF50-16F98165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1F90C-224D-F449-8399-A7B9CDF6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1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DC683-8949-C74B-ADA2-EFF99921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9B9A51-25E1-EB43-9E9E-9ED4C434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B10BB-4E33-EE42-AA2C-726D022B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28B59-EAF5-2843-8693-05DC6825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C2F00-B913-844B-B3E8-4E2578011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84BBB-206B-F746-918D-3B02B05D6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BC516-AA59-7541-9A6E-080B1414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CD5DB-CBCA-0743-B86E-EBECDE5F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2D9B3-D628-F846-900F-13C1F767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9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B09F-1B84-E944-B3CF-593F97C7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D6466-E251-C24B-A6A3-933441935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10845-7C97-7848-8AFB-BD68757B9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6412A-E31E-1D48-991E-5DCF25978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AB581-EE3A-E740-A784-35867001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BA89F-7D2E-774C-9F3D-EEA95BFE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1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5517E4-645E-3644-9458-E5B292166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A8BC1-D70E-394F-B22A-365B06A52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4EE3C-0FAF-2C42-B2B0-D2FF7BD53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4EA63-B69E-FB4F-9474-178B77EAB39C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5A744-06BB-624A-972A-52BEA57F6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350C4-3B94-7040-A458-D3A89D0B5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7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24CABFCC-C77C-7A46-AAC1-74708B8449DA}"/>
              </a:ext>
            </a:extLst>
          </p:cNvPr>
          <p:cNvSpPr/>
          <p:nvPr/>
        </p:nvSpPr>
        <p:spPr>
          <a:xfrm>
            <a:off x="-425339" y="-2504708"/>
            <a:ext cx="15668787" cy="9252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63577B-FCE4-A14C-8FCC-EC8F8E4FA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00264"/>
              </p:ext>
            </p:extLst>
          </p:nvPr>
        </p:nvGraphicFramePr>
        <p:xfrm>
          <a:off x="501939" y="3059490"/>
          <a:ext cx="722086" cy="739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2086">
                  <a:extLst>
                    <a:ext uri="{9D8B030D-6E8A-4147-A177-3AD203B41FA5}">
                      <a16:colId xmlns:a16="http://schemas.microsoft.com/office/drawing/2014/main" val="108893555"/>
                    </a:ext>
                  </a:extLst>
                </a:gridCol>
              </a:tblGrid>
              <a:tr h="739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23429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4C9409D-D105-504D-B5B6-8E990BF93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6282"/>
              </p:ext>
            </p:extLst>
          </p:nvPr>
        </p:nvGraphicFramePr>
        <p:xfrm>
          <a:off x="4294138" y="2313819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FDCFE86A-80AF-714F-924D-8751DE14A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837145"/>
              </p:ext>
            </p:extLst>
          </p:nvPr>
        </p:nvGraphicFramePr>
        <p:xfrm>
          <a:off x="8273195" y="1736303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086DAC73-8ACF-D744-838A-FE49487FF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333321"/>
              </p:ext>
            </p:extLst>
          </p:nvPr>
        </p:nvGraphicFramePr>
        <p:xfrm>
          <a:off x="7917061" y="2005811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1AF07C9B-B3D9-604B-8786-1FACD58D8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900385"/>
              </p:ext>
            </p:extLst>
          </p:nvPr>
        </p:nvGraphicFramePr>
        <p:xfrm>
          <a:off x="7551300" y="2313819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532746"/>
              </p:ext>
            </p:extLst>
          </p:nvPr>
        </p:nvGraphicFramePr>
        <p:xfrm>
          <a:off x="2409212" y="2313819"/>
          <a:ext cx="72329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9EDCA98-6582-A94F-88DE-CE5B1501F0D4}"/>
              </a:ext>
            </a:extLst>
          </p:cNvPr>
          <p:cNvSpPr txBox="1"/>
          <p:nvPr/>
        </p:nvSpPr>
        <p:spPr>
          <a:xfrm>
            <a:off x="-273011" y="-2451613"/>
            <a:ext cx="19736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7E44DE-520C-1A40-BB6A-1FA7C4A0FBFE}"/>
              </a:ext>
            </a:extLst>
          </p:cNvPr>
          <p:cNvSpPr txBox="1"/>
          <p:nvPr/>
        </p:nvSpPr>
        <p:spPr>
          <a:xfrm>
            <a:off x="189560" y="5185458"/>
            <a:ext cx="13468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0-D</a:t>
            </a:r>
          </a:p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Scalar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82C99F-BA47-8747-AFB9-A6BFC5FEAA70}"/>
              </a:ext>
            </a:extLst>
          </p:cNvPr>
          <p:cNvSpPr txBox="1"/>
          <p:nvPr/>
        </p:nvSpPr>
        <p:spPr>
          <a:xfrm>
            <a:off x="2158384" y="5185458"/>
            <a:ext cx="13466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1-D</a:t>
            </a:r>
          </a:p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7F661-F6AF-574B-9837-75EA79A57FA4}"/>
              </a:ext>
            </a:extLst>
          </p:cNvPr>
          <p:cNvSpPr txBox="1"/>
          <p:nvPr/>
        </p:nvSpPr>
        <p:spPr>
          <a:xfrm>
            <a:off x="4592315" y="5185458"/>
            <a:ext cx="13003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2-D</a:t>
            </a:r>
          </a:p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Matrix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C7C045-BC56-E14E-ACD5-13BFE7AF17DB}"/>
              </a:ext>
            </a:extLst>
          </p:cNvPr>
          <p:cNvSpPr txBox="1"/>
          <p:nvPr/>
        </p:nvSpPr>
        <p:spPr>
          <a:xfrm>
            <a:off x="8178564" y="5185458"/>
            <a:ext cx="13003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3-D</a:t>
            </a:r>
          </a:p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CD69F4-3EE8-8E42-941C-C4FD17553633}"/>
                  </a:ext>
                </a:extLst>
              </p:cNvPr>
              <p:cNvSpPr txBox="1"/>
              <p:nvPr/>
            </p:nvSpPr>
            <p:spPr>
              <a:xfrm>
                <a:off x="1065899" y="2237908"/>
                <a:ext cx="4571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CD69F4-3EE8-8E42-941C-C4FD17553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899" y="2237908"/>
                <a:ext cx="45717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87B8FEA5-8B8B-394B-AF98-11F684179D8E}"/>
              </a:ext>
            </a:extLst>
          </p:cNvPr>
          <p:cNvSpPr txBox="1"/>
          <p:nvPr/>
        </p:nvSpPr>
        <p:spPr>
          <a:xfrm>
            <a:off x="11927604" y="5185458"/>
            <a:ext cx="13003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4-D</a:t>
            </a:r>
          </a:p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B50745A-9BBF-D74C-B758-2C3A34AFC2BC}"/>
                  </a:ext>
                </a:extLst>
              </p:cNvPr>
              <p:cNvSpPr txBox="1"/>
              <p:nvPr/>
            </p:nvSpPr>
            <p:spPr>
              <a:xfrm>
                <a:off x="3052026" y="1574612"/>
                <a:ext cx="9060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B50745A-9BBF-D74C-B758-2C3A34AFC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026" y="1574612"/>
                <a:ext cx="906017" cy="523220"/>
              </a:xfrm>
              <a:prstGeom prst="rect">
                <a:avLst/>
              </a:prstGeom>
              <a:blipFill>
                <a:blip r:embed="rId3"/>
                <a:stretch>
                  <a:fillRect r="-2778"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8427D87-244B-FE46-A49A-9DB9FBDB0211}"/>
                  </a:ext>
                </a:extLst>
              </p:cNvPr>
              <p:cNvSpPr txBox="1"/>
              <p:nvPr/>
            </p:nvSpPr>
            <p:spPr>
              <a:xfrm>
                <a:off x="4870534" y="1551800"/>
                <a:ext cx="11785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[0,0]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8427D87-244B-FE46-A49A-9DB9FBDB0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534" y="1551800"/>
                <a:ext cx="1178528" cy="523220"/>
              </a:xfrm>
              <a:prstGeom prst="rect">
                <a:avLst/>
              </a:prstGeom>
              <a:blipFill>
                <a:blip r:embed="rId4"/>
                <a:stretch>
                  <a:fillRect r="-2128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FD3697-3B49-AD4E-9BB1-F496CAE05C04}"/>
              </a:ext>
            </a:extLst>
          </p:cNvPr>
          <p:cNvCxnSpPr/>
          <p:nvPr/>
        </p:nvCxnSpPr>
        <p:spPr>
          <a:xfrm>
            <a:off x="2259699" y="2345104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BD42EFB-9DA9-A645-9594-73CD277596D3}"/>
              </a:ext>
            </a:extLst>
          </p:cNvPr>
          <p:cNvSpPr txBox="1"/>
          <p:nvPr/>
        </p:nvSpPr>
        <p:spPr>
          <a:xfrm rot="16200000">
            <a:off x="1683613" y="320732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610167-8977-E342-9338-6FEC46A7098F}"/>
              </a:ext>
            </a:extLst>
          </p:cNvPr>
          <p:cNvCxnSpPr/>
          <p:nvPr/>
        </p:nvCxnSpPr>
        <p:spPr>
          <a:xfrm>
            <a:off x="4168709" y="2345104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3E6E8CE-22B6-FB49-8665-D1EC6C2819E3}"/>
              </a:ext>
            </a:extLst>
          </p:cNvPr>
          <p:cNvSpPr txBox="1"/>
          <p:nvPr/>
        </p:nvSpPr>
        <p:spPr>
          <a:xfrm rot="16200000">
            <a:off x="3592623" y="320732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61A01B-BC24-104B-AA0B-04032CAF274A}"/>
              </a:ext>
            </a:extLst>
          </p:cNvPr>
          <p:cNvCxnSpPr/>
          <p:nvPr/>
        </p:nvCxnSpPr>
        <p:spPr>
          <a:xfrm>
            <a:off x="7409215" y="2345104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7EC08A-509F-5A41-A064-03FE3BD26201}"/>
              </a:ext>
            </a:extLst>
          </p:cNvPr>
          <p:cNvSpPr txBox="1"/>
          <p:nvPr/>
        </p:nvSpPr>
        <p:spPr>
          <a:xfrm rot="16200000">
            <a:off x="6833129" y="320732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3496AA-51FA-A840-A1CA-F282F82687E0}"/>
              </a:ext>
            </a:extLst>
          </p:cNvPr>
          <p:cNvCxnSpPr>
            <a:cxnSpLocks/>
          </p:cNvCxnSpPr>
          <p:nvPr/>
        </p:nvCxnSpPr>
        <p:spPr>
          <a:xfrm rot="16200000">
            <a:off x="8636241" y="3636494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DC232C3-5A3A-E140-A278-C5888A5B7005}"/>
              </a:ext>
            </a:extLst>
          </p:cNvPr>
          <p:cNvSpPr txBox="1"/>
          <p:nvPr/>
        </p:nvSpPr>
        <p:spPr>
          <a:xfrm>
            <a:off x="8273195" y="471193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13DDA9-5020-EE41-8BC8-A02F7B3040D0}"/>
              </a:ext>
            </a:extLst>
          </p:cNvPr>
          <p:cNvSpPr txBox="1"/>
          <p:nvPr/>
        </p:nvSpPr>
        <p:spPr>
          <a:xfrm>
            <a:off x="-273011" y="-1792136"/>
            <a:ext cx="5841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With their dimensions (axes) and sample indexing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68E8DB-FF71-DB4B-BD7D-28A994C69DC0}"/>
              </a:ext>
            </a:extLst>
          </p:cNvPr>
          <p:cNvCxnSpPr>
            <a:cxnSpLocks/>
          </p:cNvCxnSpPr>
          <p:nvPr/>
        </p:nvCxnSpPr>
        <p:spPr>
          <a:xfrm flipV="1">
            <a:off x="7440051" y="1770220"/>
            <a:ext cx="641647" cy="4796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E50ADBD-87DC-AF4F-BB9A-3A41A5781CA9}"/>
              </a:ext>
            </a:extLst>
          </p:cNvPr>
          <p:cNvSpPr txBox="1"/>
          <p:nvPr/>
        </p:nvSpPr>
        <p:spPr>
          <a:xfrm rot="19354953">
            <a:off x="7268206" y="166408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2</a:t>
            </a:r>
          </a:p>
        </p:txBody>
      </p:sp>
      <p:graphicFrame>
        <p:nvGraphicFramePr>
          <p:cNvPr id="48" name="Table 5">
            <a:extLst>
              <a:ext uri="{FF2B5EF4-FFF2-40B4-BE49-F238E27FC236}">
                <a16:creationId xmlns:a16="http://schemas.microsoft.com/office/drawing/2014/main" id="{121258FC-E096-1647-90ED-B75E44EDC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721596"/>
              </p:ext>
            </p:extLst>
          </p:nvPr>
        </p:nvGraphicFramePr>
        <p:xfrm>
          <a:off x="12034034" y="1736303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49" name="Table 5">
            <a:extLst>
              <a:ext uri="{FF2B5EF4-FFF2-40B4-BE49-F238E27FC236}">
                <a16:creationId xmlns:a16="http://schemas.microsoft.com/office/drawing/2014/main" id="{82F6D567-F20E-424C-B01A-FD6FD16E8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198953"/>
              </p:ext>
            </p:extLst>
          </p:nvPr>
        </p:nvGraphicFramePr>
        <p:xfrm>
          <a:off x="11677900" y="2005811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50" name="Table 5">
            <a:extLst>
              <a:ext uri="{FF2B5EF4-FFF2-40B4-BE49-F238E27FC236}">
                <a16:creationId xmlns:a16="http://schemas.microsoft.com/office/drawing/2014/main" id="{16829C7B-37F5-B446-BE53-C858C10E1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415195"/>
              </p:ext>
            </p:extLst>
          </p:nvPr>
        </p:nvGraphicFramePr>
        <p:xfrm>
          <a:off x="11312139" y="2313819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6FF2C9-C804-AE41-9A57-A5B912ABEA30}"/>
              </a:ext>
            </a:extLst>
          </p:cNvPr>
          <p:cNvCxnSpPr/>
          <p:nvPr/>
        </p:nvCxnSpPr>
        <p:spPr>
          <a:xfrm>
            <a:off x="11170054" y="2345104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BD6F02B-82EA-0D46-9C3E-234B00CBFB6D}"/>
              </a:ext>
            </a:extLst>
          </p:cNvPr>
          <p:cNvSpPr txBox="1"/>
          <p:nvPr/>
        </p:nvSpPr>
        <p:spPr>
          <a:xfrm rot="16200000">
            <a:off x="10593968" y="320732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0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ED03A53-764F-7F47-8526-12DCEE56ADEE}"/>
              </a:ext>
            </a:extLst>
          </p:cNvPr>
          <p:cNvCxnSpPr>
            <a:cxnSpLocks/>
          </p:cNvCxnSpPr>
          <p:nvPr/>
        </p:nvCxnSpPr>
        <p:spPr>
          <a:xfrm rot="16200000">
            <a:off x="12397080" y="3636494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6CF3E7C-0C9C-B440-B249-6F3F996F6E65}"/>
              </a:ext>
            </a:extLst>
          </p:cNvPr>
          <p:cNvSpPr txBox="1"/>
          <p:nvPr/>
        </p:nvSpPr>
        <p:spPr>
          <a:xfrm>
            <a:off x="12034034" y="471193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5C7D7E4-36E2-744A-9E61-3D6DAF61418B}"/>
              </a:ext>
            </a:extLst>
          </p:cNvPr>
          <p:cNvCxnSpPr>
            <a:cxnSpLocks/>
          </p:cNvCxnSpPr>
          <p:nvPr/>
        </p:nvCxnSpPr>
        <p:spPr>
          <a:xfrm flipV="1">
            <a:off x="11200890" y="1697803"/>
            <a:ext cx="738515" cy="55210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8439967-B612-B645-9C6B-0892E28BB98B}"/>
              </a:ext>
            </a:extLst>
          </p:cNvPr>
          <p:cNvSpPr txBox="1"/>
          <p:nvPr/>
        </p:nvSpPr>
        <p:spPr>
          <a:xfrm rot="19354953">
            <a:off x="11029045" y="166408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2</a:t>
            </a:r>
          </a:p>
        </p:txBody>
      </p:sp>
      <p:graphicFrame>
        <p:nvGraphicFramePr>
          <p:cNvPr id="57" name="Table 5">
            <a:extLst>
              <a:ext uri="{FF2B5EF4-FFF2-40B4-BE49-F238E27FC236}">
                <a16:creationId xmlns:a16="http://schemas.microsoft.com/office/drawing/2014/main" id="{FBE39C0D-F416-3447-AFB1-71D502A2F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915801"/>
              </p:ext>
            </p:extLst>
          </p:nvPr>
        </p:nvGraphicFramePr>
        <p:xfrm>
          <a:off x="12034034" y="-1877052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58" name="Table 5">
            <a:extLst>
              <a:ext uri="{FF2B5EF4-FFF2-40B4-BE49-F238E27FC236}">
                <a16:creationId xmlns:a16="http://schemas.microsoft.com/office/drawing/2014/main" id="{60905AC4-5791-DB47-8F0E-48ADD37D7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291971"/>
              </p:ext>
            </p:extLst>
          </p:nvPr>
        </p:nvGraphicFramePr>
        <p:xfrm>
          <a:off x="11677900" y="-1607544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59" name="Table 5">
            <a:extLst>
              <a:ext uri="{FF2B5EF4-FFF2-40B4-BE49-F238E27FC236}">
                <a16:creationId xmlns:a16="http://schemas.microsoft.com/office/drawing/2014/main" id="{274FA908-C33E-7748-A350-EE34A551B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644711"/>
              </p:ext>
            </p:extLst>
          </p:nvPr>
        </p:nvGraphicFramePr>
        <p:xfrm>
          <a:off x="11312139" y="-1299536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1443325-7D68-8341-8DF3-CD7473D0DA54}"/>
              </a:ext>
            </a:extLst>
          </p:cNvPr>
          <p:cNvCxnSpPr/>
          <p:nvPr/>
        </p:nvCxnSpPr>
        <p:spPr>
          <a:xfrm>
            <a:off x="11170054" y="-1268251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496A8FB-26CD-3940-9F16-4718826BB62A}"/>
              </a:ext>
            </a:extLst>
          </p:cNvPr>
          <p:cNvSpPr txBox="1"/>
          <p:nvPr/>
        </p:nvSpPr>
        <p:spPr>
          <a:xfrm rot="16200000">
            <a:off x="10593968" y="-40603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0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6DCDAE6-8443-1D48-9ABE-3743925C414B}"/>
              </a:ext>
            </a:extLst>
          </p:cNvPr>
          <p:cNvCxnSpPr>
            <a:cxnSpLocks/>
          </p:cNvCxnSpPr>
          <p:nvPr/>
        </p:nvCxnSpPr>
        <p:spPr>
          <a:xfrm rot="16200000">
            <a:off x="12397080" y="23139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A8113E4-E23D-9542-9FF2-8C96104AE024}"/>
              </a:ext>
            </a:extLst>
          </p:cNvPr>
          <p:cNvSpPr txBox="1"/>
          <p:nvPr/>
        </p:nvSpPr>
        <p:spPr>
          <a:xfrm>
            <a:off x="12034034" y="109857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B65D591-6E7E-E545-9870-4599AFE6C509}"/>
              </a:ext>
            </a:extLst>
          </p:cNvPr>
          <p:cNvCxnSpPr>
            <a:cxnSpLocks/>
          </p:cNvCxnSpPr>
          <p:nvPr/>
        </p:nvCxnSpPr>
        <p:spPr>
          <a:xfrm flipV="1">
            <a:off x="11200890" y="-1853354"/>
            <a:ext cx="655316" cy="48990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4B945C1-7FB6-BE46-92C0-599F0DA3C76D}"/>
              </a:ext>
            </a:extLst>
          </p:cNvPr>
          <p:cNvSpPr txBox="1"/>
          <p:nvPr/>
        </p:nvSpPr>
        <p:spPr>
          <a:xfrm rot="19354953">
            <a:off x="11029045" y="-194927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162B826-EC0F-6245-B46E-63594049D563}"/>
              </a:ext>
            </a:extLst>
          </p:cNvPr>
          <p:cNvCxnSpPr>
            <a:cxnSpLocks/>
          </p:cNvCxnSpPr>
          <p:nvPr/>
        </p:nvCxnSpPr>
        <p:spPr>
          <a:xfrm>
            <a:off x="14760273" y="-1877052"/>
            <a:ext cx="0" cy="567556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CBF5437-0785-6848-9B94-52B0F4503926}"/>
              </a:ext>
            </a:extLst>
          </p:cNvPr>
          <p:cNvSpPr txBox="1"/>
          <p:nvPr/>
        </p:nvSpPr>
        <p:spPr>
          <a:xfrm rot="5400000">
            <a:off x="14503095" y="91391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AD6FDFD-1824-DA40-BB75-14310B39BE52}"/>
              </a:ext>
            </a:extLst>
          </p:cNvPr>
          <p:cNvSpPr txBox="1"/>
          <p:nvPr/>
        </p:nvSpPr>
        <p:spPr>
          <a:xfrm>
            <a:off x="8538520" y="-1982769"/>
            <a:ext cx="20232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The fourth dimension selects between 3D matrices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FA2E8156-17D2-704D-AE19-ACDEF1C1B3D2}"/>
              </a:ext>
            </a:extLst>
          </p:cNvPr>
          <p:cNvCxnSpPr>
            <a:stCxn id="30" idx="1"/>
          </p:cNvCxnSpPr>
          <p:nvPr/>
        </p:nvCxnSpPr>
        <p:spPr>
          <a:xfrm rot="10800000" flipV="1">
            <a:off x="2770860" y="1836221"/>
            <a:ext cx="281167" cy="871119"/>
          </a:xfrm>
          <a:prstGeom prst="bentConnector2">
            <a:avLst/>
          </a:prstGeom>
          <a:ln w="50800"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2BD539A3-6542-B246-9BCB-16E9C8308C24}"/>
              </a:ext>
            </a:extLst>
          </p:cNvPr>
          <p:cNvCxnSpPr/>
          <p:nvPr/>
        </p:nvCxnSpPr>
        <p:spPr>
          <a:xfrm rot="10800000" flipV="1">
            <a:off x="4653449" y="1836221"/>
            <a:ext cx="281167" cy="871119"/>
          </a:xfrm>
          <a:prstGeom prst="bentConnector2">
            <a:avLst/>
          </a:prstGeom>
          <a:ln w="50800"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02CCE31F-2098-E94D-87AA-3EE0BF93FA6E}"/>
              </a:ext>
            </a:extLst>
          </p:cNvPr>
          <p:cNvCxnSpPr/>
          <p:nvPr/>
        </p:nvCxnSpPr>
        <p:spPr>
          <a:xfrm rot="10800000" flipV="1">
            <a:off x="8113826" y="1585209"/>
            <a:ext cx="281167" cy="871119"/>
          </a:xfrm>
          <a:prstGeom prst="bentConnector2">
            <a:avLst/>
          </a:prstGeom>
          <a:ln w="50800"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216C8F5-2444-AF44-9FAB-D21116BD1059}"/>
                  </a:ext>
                </a:extLst>
              </p:cNvPr>
              <p:cNvSpPr txBox="1"/>
              <p:nvPr/>
            </p:nvSpPr>
            <p:spPr>
              <a:xfrm>
                <a:off x="8330911" y="1247000"/>
                <a:ext cx="14510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[0,0,0]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216C8F5-2444-AF44-9FAB-D21116BD1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911" y="1247000"/>
                <a:ext cx="1451038" cy="523220"/>
              </a:xfrm>
              <a:prstGeom prst="rect">
                <a:avLst/>
              </a:prstGeom>
              <a:blipFill>
                <a:blip r:embed="rId5"/>
                <a:stretch>
                  <a:fillRect r="-870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D432CA1C-92DD-1047-8B2A-66A0457D6AAE}"/>
              </a:ext>
            </a:extLst>
          </p:cNvPr>
          <p:cNvCxnSpPr/>
          <p:nvPr/>
        </p:nvCxnSpPr>
        <p:spPr>
          <a:xfrm rot="10800000" flipV="1">
            <a:off x="11896932" y="-2072391"/>
            <a:ext cx="281167" cy="871119"/>
          </a:xfrm>
          <a:prstGeom prst="bentConnector2">
            <a:avLst/>
          </a:prstGeom>
          <a:ln w="50800"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C20E836-9D43-9149-BD2B-A9F96FED54AD}"/>
                  </a:ext>
                </a:extLst>
              </p:cNvPr>
              <p:cNvSpPr txBox="1"/>
              <p:nvPr/>
            </p:nvSpPr>
            <p:spPr>
              <a:xfrm>
                <a:off x="12127471" y="-2394443"/>
                <a:ext cx="17235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[0,0,0,0]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C20E836-9D43-9149-BD2B-A9F96FED5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7471" y="-2394443"/>
                <a:ext cx="1723549" cy="523220"/>
              </a:xfrm>
              <a:prstGeom prst="rect">
                <a:avLst/>
              </a:prstGeom>
              <a:blipFill>
                <a:blip r:embed="rId6"/>
                <a:stretch>
                  <a:fillRect r="-730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5E4AA54A-901F-2646-89B4-86121AA034CA}"/>
              </a:ext>
            </a:extLst>
          </p:cNvPr>
          <p:cNvCxnSpPr/>
          <p:nvPr/>
        </p:nvCxnSpPr>
        <p:spPr>
          <a:xfrm rot="10800000" flipV="1">
            <a:off x="852413" y="2499609"/>
            <a:ext cx="281167" cy="871119"/>
          </a:xfrm>
          <a:prstGeom prst="bentConnector2">
            <a:avLst/>
          </a:prstGeom>
          <a:ln w="50800"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08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24CABFCC-C77C-7A46-AAC1-74708B8449DA}"/>
              </a:ext>
            </a:extLst>
          </p:cNvPr>
          <p:cNvSpPr/>
          <p:nvPr/>
        </p:nvSpPr>
        <p:spPr>
          <a:xfrm>
            <a:off x="-425339" y="-2504708"/>
            <a:ext cx="15668787" cy="9252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63577B-FCE4-A14C-8FCC-EC8F8E4FA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368471"/>
              </p:ext>
            </p:extLst>
          </p:nvPr>
        </p:nvGraphicFramePr>
        <p:xfrm>
          <a:off x="501939" y="3059490"/>
          <a:ext cx="722086" cy="739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2086">
                  <a:extLst>
                    <a:ext uri="{9D8B030D-6E8A-4147-A177-3AD203B41FA5}">
                      <a16:colId xmlns:a16="http://schemas.microsoft.com/office/drawing/2014/main" val="108893555"/>
                    </a:ext>
                  </a:extLst>
                </a:gridCol>
              </a:tblGrid>
              <a:tr h="739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23429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4C9409D-D105-504D-B5B6-8E990BF93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818457"/>
              </p:ext>
            </p:extLst>
          </p:nvPr>
        </p:nvGraphicFramePr>
        <p:xfrm>
          <a:off x="4294138" y="2313819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FDCFE86A-80AF-714F-924D-8751DE14A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552190"/>
              </p:ext>
            </p:extLst>
          </p:nvPr>
        </p:nvGraphicFramePr>
        <p:xfrm>
          <a:off x="8273195" y="1736303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086DAC73-8ACF-D744-838A-FE49487FF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946746"/>
              </p:ext>
            </p:extLst>
          </p:nvPr>
        </p:nvGraphicFramePr>
        <p:xfrm>
          <a:off x="7917061" y="2005811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1AF07C9B-B3D9-604B-8786-1FACD58D8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721133"/>
              </p:ext>
            </p:extLst>
          </p:nvPr>
        </p:nvGraphicFramePr>
        <p:xfrm>
          <a:off x="7551300" y="2313819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082365"/>
              </p:ext>
            </p:extLst>
          </p:nvPr>
        </p:nvGraphicFramePr>
        <p:xfrm>
          <a:off x="2409212" y="2313819"/>
          <a:ext cx="72329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9EDCA98-6582-A94F-88DE-CE5B1501F0D4}"/>
              </a:ext>
            </a:extLst>
          </p:cNvPr>
          <p:cNvSpPr txBox="1"/>
          <p:nvPr/>
        </p:nvSpPr>
        <p:spPr>
          <a:xfrm>
            <a:off x="-273011" y="-2451613"/>
            <a:ext cx="19736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7E44DE-520C-1A40-BB6A-1FA7C4A0FBFE}"/>
              </a:ext>
            </a:extLst>
          </p:cNvPr>
          <p:cNvSpPr txBox="1"/>
          <p:nvPr/>
        </p:nvSpPr>
        <p:spPr>
          <a:xfrm>
            <a:off x="189560" y="5185458"/>
            <a:ext cx="13468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0-D</a:t>
            </a:r>
          </a:p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Scalar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82C99F-BA47-8747-AFB9-A6BFC5FEAA70}"/>
              </a:ext>
            </a:extLst>
          </p:cNvPr>
          <p:cNvSpPr txBox="1"/>
          <p:nvPr/>
        </p:nvSpPr>
        <p:spPr>
          <a:xfrm>
            <a:off x="2158384" y="5185458"/>
            <a:ext cx="13466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1-D</a:t>
            </a:r>
          </a:p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7F661-F6AF-574B-9837-75EA79A57FA4}"/>
              </a:ext>
            </a:extLst>
          </p:cNvPr>
          <p:cNvSpPr txBox="1"/>
          <p:nvPr/>
        </p:nvSpPr>
        <p:spPr>
          <a:xfrm>
            <a:off x="4592315" y="5185458"/>
            <a:ext cx="13003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2-D</a:t>
            </a:r>
          </a:p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Matrix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C7C045-BC56-E14E-ACD5-13BFE7AF17DB}"/>
              </a:ext>
            </a:extLst>
          </p:cNvPr>
          <p:cNvSpPr txBox="1"/>
          <p:nvPr/>
        </p:nvSpPr>
        <p:spPr>
          <a:xfrm>
            <a:off x="8178564" y="5185458"/>
            <a:ext cx="13003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3-D</a:t>
            </a:r>
          </a:p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Matrix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B8FEA5-8B8B-394B-AF98-11F684179D8E}"/>
              </a:ext>
            </a:extLst>
          </p:cNvPr>
          <p:cNvSpPr txBox="1"/>
          <p:nvPr/>
        </p:nvSpPr>
        <p:spPr>
          <a:xfrm>
            <a:off x="11927604" y="5185458"/>
            <a:ext cx="13003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4-D</a:t>
            </a:r>
          </a:p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Matrix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FD3697-3B49-AD4E-9BB1-F496CAE05C04}"/>
              </a:ext>
            </a:extLst>
          </p:cNvPr>
          <p:cNvCxnSpPr/>
          <p:nvPr/>
        </p:nvCxnSpPr>
        <p:spPr>
          <a:xfrm>
            <a:off x="2259699" y="2345104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BD42EFB-9DA9-A645-9594-73CD277596D3}"/>
              </a:ext>
            </a:extLst>
          </p:cNvPr>
          <p:cNvSpPr txBox="1"/>
          <p:nvPr/>
        </p:nvSpPr>
        <p:spPr>
          <a:xfrm rot="16200000">
            <a:off x="1683613" y="320732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610167-8977-E342-9338-6FEC46A7098F}"/>
              </a:ext>
            </a:extLst>
          </p:cNvPr>
          <p:cNvCxnSpPr/>
          <p:nvPr/>
        </p:nvCxnSpPr>
        <p:spPr>
          <a:xfrm>
            <a:off x="4168709" y="2345104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3E6E8CE-22B6-FB49-8665-D1EC6C2819E3}"/>
              </a:ext>
            </a:extLst>
          </p:cNvPr>
          <p:cNvSpPr txBox="1"/>
          <p:nvPr/>
        </p:nvSpPr>
        <p:spPr>
          <a:xfrm rot="16200000">
            <a:off x="3592623" y="320732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61A01B-BC24-104B-AA0B-04032CAF274A}"/>
              </a:ext>
            </a:extLst>
          </p:cNvPr>
          <p:cNvCxnSpPr/>
          <p:nvPr/>
        </p:nvCxnSpPr>
        <p:spPr>
          <a:xfrm>
            <a:off x="7409215" y="2345104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7EC08A-509F-5A41-A064-03FE3BD26201}"/>
              </a:ext>
            </a:extLst>
          </p:cNvPr>
          <p:cNvSpPr txBox="1"/>
          <p:nvPr/>
        </p:nvSpPr>
        <p:spPr>
          <a:xfrm rot="16200000">
            <a:off x="6833129" y="320732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3496AA-51FA-A840-A1CA-F282F82687E0}"/>
              </a:ext>
            </a:extLst>
          </p:cNvPr>
          <p:cNvCxnSpPr>
            <a:cxnSpLocks/>
          </p:cNvCxnSpPr>
          <p:nvPr/>
        </p:nvCxnSpPr>
        <p:spPr>
          <a:xfrm rot="16200000">
            <a:off x="8636241" y="3636494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DC232C3-5A3A-E140-A278-C5888A5B7005}"/>
              </a:ext>
            </a:extLst>
          </p:cNvPr>
          <p:cNvSpPr txBox="1"/>
          <p:nvPr/>
        </p:nvSpPr>
        <p:spPr>
          <a:xfrm>
            <a:off x="8273195" y="471193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13DDA9-5020-EE41-8BC8-A02F7B3040D0}"/>
              </a:ext>
            </a:extLst>
          </p:cNvPr>
          <p:cNvSpPr txBox="1"/>
          <p:nvPr/>
        </p:nvSpPr>
        <p:spPr>
          <a:xfrm>
            <a:off x="-273011" y="-1792136"/>
            <a:ext cx="3417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With their dimensions (axes)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68E8DB-FF71-DB4B-BD7D-28A994C69DC0}"/>
              </a:ext>
            </a:extLst>
          </p:cNvPr>
          <p:cNvCxnSpPr>
            <a:cxnSpLocks/>
          </p:cNvCxnSpPr>
          <p:nvPr/>
        </p:nvCxnSpPr>
        <p:spPr>
          <a:xfrm flipV="1">
            <a:off x="7440051" y="1770220"/>
            <a:ext cx="641647" cy="4796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E50ADBD-87DC-AF4F-BB9A-3A41A5781CA9}"/>
              </a:ext>
            </a:extLst>
          </p:cNvPr>
          <p:cNvSpPr txBox="1"/>
          <p:nvPr/>
        </p:nvSpPr>
        <p:spPr>
          <a:xfrm rot="19354953">
            <a:off x="7268206" y="166408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2</a:t>
            </a:r>
          </a:p>
        </p:txBody>
      </p:sp>
      <p:graphicFrame>
        <p:nvGraphicFramePr>
          <p:cNvPr id="48" name="Table 5">
            <a:extLst>
              <a:ext uri="{FF2B5EF4-FFF2-40B4-BE49-F238E27FC236}">
                <a16:creationId xmlns:a16="http://schemas.microsoft.com/office/drawing/2014/main" id="{121258FC-E096-1647-90ED-B75E44EDC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087219"/>
              </p:ext>
            </p:extLst>
          </p:nvPr>
        </p:nvGraphicFramePr>
        <p:xfrm>
          <a:off x="12034034" y="1736303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49" name="Table 5">
            <a:extLst>
              <a:ext uri="{FF2B5EF4-FFF2-40B4-BE49-F238E27FC236}">
                <a16:creationId xmlns:a16="http://schemas.microsoft.com/office/drawing/2014/main" id="{82F6D567-F20E-424C-B01A-FD6FD16E8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417983"/>
              </p:ext>
            </p:extLst>
          </p:nvPr>
        </p:nvGraphicFramePr>
        <p:xfrm>
          <a:off x="11677900" y="2005811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50" name="Table 5">
            <a:extLst>
              <a:ext uri="{FF2B5EF4-FFF2-40B4-BE49-F238E27FC236}">
                <a16:creationId xmlns:a16="http://schemas.microsoft.com/office/drawing/2014/main" id="{16829C7B-37F5-B446-BE53-C858C10E1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167196"/>
              </p:ext>
            </p:extLst>
          </p:nvPr>
        </p:nvGraphicFramePr>
        <p:xfrm>
          <a:off x="11312139" y="2313819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6FF2C9-C804-AE41-9A57-A5B912ABEA30}"/>
              </a:ext>
            </a:extLst>
          </p:cNvPr>
          <p:cNvCxnSpPr/>
          <p:nvPr/>
        </p:nvCxnSpPr>
        <p:spPr>
          <a:xfrm>
            <a:off x="11170054" y="2345104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BD6F02B-82EA-0D46-9C3E-234B00CBFB6D}"/>
              </a:ext>
            </a:extLst>
          </p:cNvPr>
          <p:cNvSpPr txBox="1"/>
          <p:nvPr/>
        </p:nvSpPr>
        <p:spPr>
          <a:xfrm rot="16200000">
            <a:off x="10593968" y="320732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0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ED03A53-764F-7F47-8526-12DCEE56ADEE}"/>
              </a:ext>
            </a:extLst>
          </p:cNvPr>
          <p:cNvCxnSpPr>
            <a:cxnSpLocks/>
          </p:cNvCxnSpPr>
          <p:nvPr/>
        </p:nvCxnSpPr>
        <p:spPr>
          <a:xfrm rot="16200000">
            <a:off x="12397080" y="3636494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6CF3E7C-0C9C-B440-B249-6F3F996F6E65}"/>
              </a:ext>
            </a:extLst>
          </p:cNvPr>
          <p:cNvSpPr txBox="1"/>
          <p:nvPr/>
        </p:nvSpPr>
        <p:spPr>
          <a:xfrm>
            <a:off x="12034034" y="471193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5C7D7E4-36E2-744A-9E61-3D6DAF61418B}"/>
              </a:ext>
            </a:extLst>
          </p:cNvPr>
          <p:cNvCxnSpPr>
            <a:cxnSpLocks/>
          </p:cNvCxnSpPr>
          <p:nvPr/>
        </p:nvCxnSpPr>
        <p:spPr>
          <a:xfrm flipV="1">
            <a:off x="11200890" y="1697803"/>
            <a:ext cx="738515" cy="55210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8439967-B612-B645-9C6B-0892E28BB98B}"/>
              </a:ext>
            </a:extLst>
          </p:cNvPr>
          <p:cNvSpPr txBox="1"/>
          <p:nvPr/>
        </p:nvSpPr>
        <p:spPr>
          <a:xfrm rot="19354953">
            <a:off x="11029045" y="166408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2</a:t>
            </a:r>
          </a:p>
        </p:txBody>
      </p:sp>
      <p:graphicFrame>
        <p:nvGraphicFramePr>
          <p:cNvPr id="57" name="Table 5">
            <a:extLst>
              <a:ext uri="{FF2B5EF4-FFF2-40B4-BE49-F238E27FC236}">
                <a16:creationId xmlns:a16="http://schemas.microsoft.com/office/drawing/2014/main" id="{FBE39C0D-F416-3447-AFB1-71D502A2F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591057"/>
              </p:ext>
            </p:extLst>
          </p:nvPr>
        </p:nvGraphicFramePr>
        <p:xfrm>
          <a:off x="12034034" y="-1877052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58" name="Table 5">
            <a:extLst>
              <a:ext uri="{FF2B5EF4-FFF2-40B4-BE49-F238E27FC236}">
                <a16:creationId xmlns:a16="http://schemas.microsoft.com/office/drawing/2014/main" id="{60905AC4-5791-DB47-8F0E-48ADD37D7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737078"/>
              </p:ext>
            </p:extLst>
          </p:nvPr>
        </p:nvGraphicFramePr>
        <p:xfrm>
          <a:off x="11677900" y="-1607544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59" name="Table 5">
            <a:extLst>
              <a:ext uri="{FF2B5EF4-FFF2-40B4-BE49-F238E27FC236}">
                <a16:creationId xmlns:a16="http://schemas.microsoft.com/office/drawing/2014/main" id="{274FA908-C33E-7748-A350-EE34A551B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815590"/>
              </p:ext>
            </p:extLst>
          </p:nvPr>
        </p:nvGraphicFramePr>
        <p:xfrm>
          <a:off x="11312139" y="-1299536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1443325-7D68-8341-8DF3-CD7473D0DA54}"/>
              </a:ext>
            </a:extLst>
          </p:cNvPr>
          <p:cNvCxnSpPr/>
          <p:nvPr/>
        </p:nvCxnSpPr>
        <p:spPr>
          <a:xfrm>
            <a:off x="11170054" y="-1268251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496A8FB-26CD-3940-9F16-4718826BB62A}"/>
              </a:ext>
            </a:extLst>
          </p:cNvPr>
          <p:cNvSpPr txBox="1"/>
          <p:nvPr/>
        </p:nvSpPr>
        <p:spPr>
          <a:xfrm rot="16200000">
            <a:off x="10593968" y="-40603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0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6DCDAE6-8443-1D48-9ABE-3743925C414B}"/>
              </a:ext>
            </a:extLst>
          </p:cNvPr>
          <p:cNvCxnSpPr>
            <a:cxnSpLocks/>
          </p:cNvCxnSpPr>
          <p:nvPr/>
        </p:nvCxnSpPr>
        <p:spPr>
          <a:xfrm rot="16200000">
            <a:off x="12397080" y="23139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A8113E4-E23D-9542-9FF2-8C96104AE024}"/>
              </a:ext>
            </a:extLst>
          </p:cNvPr>
          <p:cNvSpPr txBox="1"/>
          <p:nvPr/>
        </p:nvSpPr>
        <p:spPr>
          <a:xfrm>
            <a:off x="12034034" y="109857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B65D591-6E7E-E545-9870-4599AFE6C509}"/>
              </a:ext>
            </a:extLst>
          </p:cNvPr>
          <p:cNvCxnSpPr>
            <a:cxnSpLocks/>
          </p:cNvCxnSpPr>
          <p:nvPr/>
        </p:nvCxnSpPr>
        <p:spPr>
          <a:xfrm flipV="1">
            <a:off x="11200890" y="-1853354"/>
            <a:ext cx="655316" cy="48990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4B945C1-7FB6-BE46-92C0-599F0DA3C76D}"/>
              </a:ext>
            </a:extLst>
          </p:cNvPr>
          <p:cNvSpPr txBox="1"/>
          <p:nvPr/>
        </p:nvSpPr>
        <p:spPr>
          <a:xfrm rot="19354953">
            <a:off x="11029045" y="-194927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162B826-EC0F-6245-B46E-63594049D563}"/>
              </a:ext>
            </a:extLst>
          </p:cNvPr>
          <p:cNvCxnSpPr>
            <a:cxnSpLocks/>
          </p:cNvCxnSpPr>
          <p:nvPr/>
        </p:nvCxnSpPr>
        <p:spPr>
          <a:xfrm>
            <a:off x="14760273" y="-1877052"/>
            <a:ext cx="0" cy="567556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CBF5437-0785-6848-9B94-52B0F4503926}"/>
              </a:ext>
            </a:extLst>
          </p:cNvPr>
          <p:cNvSpPr txBox="1"/>
          <p:nvPr/>
        </p:nvSpPr>
        <p:spPr>
          <a:xfrm rot="5400000">
            <a:off x="14503095" y="91391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AD6FDFD-1824-DA40-BB75-14310B39BE52}"/>
              </a:ext>
            </a:extLst>
          </p:cNvPr>
          <p:cNvSpPr txBox="1"/>
          <p:nvPr/>
        </p:nvSpPr>
        <p:spPr>
          <a:xfrm>
            <a:off x="8538520" y="-1982769"/>
            <a:ext cx="20232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The fourth dimension selects between 3D matrices</a:t>
            </a:r>
          </a:p>
        </p:txBody>
      </p:sp>
    </p:spTree>
    <p:extLst>
      <p:ext uri="{BB962C8B-B14F-4D97-AF65-F5344CB8AC3E}">
        <p14:creationId xmlns:p14="http://schemas.microsoft.com/office/powerpoint/2010/main" val="899192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24CABFCC-C77C-7A46-AAC1-74708B8449DA}"/>
              </a:ext>
            </a:extLst>
          </p:cNvPr>
          <p:cNvSpPr/>
          <p:nvPr/>
        </p:nvSpPr>
        <p:spPr>
          <a:xfrm>
            <a:off x="369140" y="527160"/>
            <a:ext cx="11143306" cy="6205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63577B-FCE4-A14C-8FCC-EC8F8E4FA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937874"/>
              </p:ext>
            </p:extLst>
          </p:nvPr>
        </p:nvGraphicFramePr>
        <p:xfrm>
          <a:off x="1296417" y="3044500"/>
          <a:ext cx="722086" cy="739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2086">
                  <a:extLst>
                    <a:ext uri="{9D8B030D-6E8A-4147-A177-3AD203B41FA5}">
                      <a16:colId xmlns:a16="http://schemas.microsoft.com/office/drawing/2014/main" val="108893555"/>
                    </a:ext>
                  </a:extLst>
                </a:gridCol>
              </a:tblGrid>
              <a:tr h="739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23429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4C9409D-D105-504D-B5B6-8E990BF93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604436"/>
              </p:ext>
            </p:extLst>
          </p:nvPr>
        </p:nvGraphicFramePr>
        <p:xfrm>
          <a:off x="5088616" y="2298829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FDCFE86A-80AF-714F-924D-8751DE14A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545612"/>
              </p:ext>
            </p:extLst>
          </p:nvPr>
        </p:nvGraphicFramePr>
        <p:xfrm>
          <a:off x="9067673" y="1721313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086DAC73-8ACF-D744-838A-FE49487FF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604958"/>
              </p:ext>
            </p:extLst>
          </p:nvPr>
        </p:nvGraphicFramePr>
        <p:xfrm>
          <a:off x="8711539" y="1990821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1AF07C9B-B3D9-604B-8786-1FACD58D8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680052"/>
              </p:ext>
            </p:extLst>
          </p:nvPr>
        </p:nvGraphicFramePr>
        <p:xfrm>
          <a:off x="8345778" y="2298829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054939"/>
              </p:ext>
            </p:extLst>
          </p:nvPr>
        </p:nvGraphicFramePr>
        <p:xfrm>
          <a:off x="3203690" y="2298829"/>
          <a:ext cx="72329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9EDCA98-6582-A94F-88DE-CE5B1501F0D4}"/>
              </a:ext>
            </a:extLst>
          </p:cNvPr>
          <p:cNvSpPr txBox="1"/>
          <p:nvPr/>
        </p:nvSpPr>
        <p:spPr>
          <a:xfrm>
            <a:off x="521467" y="527160"/>
            <a:ext cx="19736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7E44DE-520C-1A40-BB6A-1FA7C4A0FBFE}"/>
              </a:ext>
            </a:extLst>
          </p:cNvPr>
          <p:cNvSpPr txBox="1"/>
          <p:nvPr/>
        </p:nvSpPr>
        <p:spPr>
          <a:xfrm>
            <a:off x="984038" y="5170468"/>
            <a:ext cx="13468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0-D</a:t>
            </a:r>
          </a:p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Scalar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82C99F-BA47-8747-AFB9-A6BFC5FEAA70}"/>
              </a:ext>
            </a:extLst>
          </p:cNvPr>
          <p:cNvSpPr txBox="1"/>
          <p:nvPr/>
        </p:nvSpPr>
        <p:spPr>
          <a:xfrm>
            <a:off x="2952862" y="5170468"/>
            <a:ext cx="13466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1-D</a:t>
            </a:r>
          </a:p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7F661-F6AF-574B-9837-75EA79A57FA4}"/>
              </a:ext>
            </a:extLst>
          </p:cNvPr>
          <p:cNvSpPr txBox="1"/>
          <p:nvPr/>
        </p:nvSpPr>
        <p:spPr>
          <a:xfrm>
            <a:off x="5386793" y="5170468"/>
            <a:ext cx="13003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2-D</a:t>
            </a:r>
          </a:p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Matrix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C7C045-BC56-E14E-ACD5-13BFE7AF17DB}"/>
              </a:ext>
            </a:extLst>
          </p:cNvPr>
          <p:cNvSpPr txBox="1"/>
          <p:nvPr/>
        </p:nvSpPr>
        <p:spPr>
          <a:xfrm>
            <a:off x="8973042" y="5170468"/>
            <a:ext cx="13003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3-D</a:t>
            </a:r>
          </a:p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Matrix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FD3697-3B49-AD4E-9BB1-F496CAE05C04}"/>
              </a:ext>
            </a:extLst>
          </p:cNvPr>
          <p:cNvCxnSpPr/>
          <p:nvPr/>
        </p:nvCxnSpPr>
        <p:spPr>
          <a:xfrm>
            <a:off x="3054177" y="2330114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BD42EFB-9DA9-A645-9594-73CD277596D3}"/>
              </a:ext>
            </a:extLst>
          </p:cNvPr>
          <p:cNvSpPr txBox="1"/>
          <p:nvPr/>
        </p:nvSpPr>
        <p:spPr>
          <a:xfrm rot="16200000">
            <a:off x="2478091" y="319233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610167-8977-E342-9338-6FEC46A7098F}"/>
              </a:ext>
            </a:extLst>
          </p:cNvPr>
          <p:cNvCxnSpPr/>
          <p:nvPr/>
        </p:nvCxnSpPr>
        <p:spPr>
          <a:xfrm>
            <a:off x="4963187" y="2330114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3E6E8CE-22B6-FB49-8665-D1EC6C2819E3}"/>
              </a:ext>
            </a:extLst>
          </p:cNvPr>
          <p:cNvSpPr txBox="1"/>
          <p:nvPr/>
        </p:nvSpPr>
        <p:spPr>
          <a:xfrm rot="16200000">
            <a:off x="4387101" y="319233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61A01B-BC24-104B-AA0B-04032CAF274A}"/>
              </a:ext>
            </a:extLst>
          </p:cNvPr>
          <p:cNvCxnSpPr/>
          <p:nvPr/>
        </p:nvCxnSpPr>
        <p:spPr>
          <a:xfrm>
            <a:off x="8203693" y="2330114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7EC08A-509F-5A41-A064-03FE3BD26201}"/>
              </a:ext>
            </a:extLst>
          </p:cNvPr>
          <p:cNvSpPr txBox="1"/>
          <p:nvPr/>
        </p:nvSpPr>
        <p:spPr>
          <a:xfrm rot="16200000">
            <a:off x="7627607" y="319233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3496AA-51FA-A840-A1CA-F282F82687E0}"/>
              </a:ext>
            </a:extLst>
          </p:cNvPr>
          <p:cNvCxnSpPr>
            <a:cxnSpLocks/>
          </p:cNvCxnSpPr>
          <p:nvPr/>
        </p:nvCxnSpPr>
        <p:spPr>
          <a:xfrm rot="16200000">
            <a:off x="9430719" y="3621504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DC232C3-5A3A-E140-A278-C5888A5B7005}"/>
              </a:ext>
            </a:extLst>
          </p:cNvPr>
          <p:cNvSpPr txBox="1"/>
          <p:nvPr/>
        </p:nvSpPr>
        <p:spPr>
          <a:xfrm>
            <a:off x="9067673" y="469694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13DDA9-5020-EE41-8BC8-A02F7B3040D0}"/>
              </a:ext>
            </a:extLst>
          </p:cNvPr>
          <p:cNvSpPr txBox="1"/>
          <p:nvPr/>
        </p:nvSpPr>
        <p:spPr>
          <a:xfrm>
            <a:off x="521467" y="1186637"/>
            <a:ext cx="3417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With their dimensions (axes)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68E8DB-FF71-DB4B-BD7D-28A994C69DC0}"/>
              </a:ext>
            </a:extLst>
          </p:cNvPr>
          <p:cNvCxnSpPr>
            <a:cxnSpLocks/>
          </p:cNvCxnSpPr>
          <p:nvPr/>
        </p:nvCxnSpPr>
        <p:spPr>
          <a:xfrm flipV="1">
            <a:off x="8234529" y="1755230"/>
            <a:ext cx="641647" cy="4796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E50ADBD-87DC-AF4F-BB9A-3A41A5781CA9}"/>
              </a:ext>
            </a:extLst>
          </p:cNvPr>
          <p:cNvSpPr txBox="1"/>
          <p:nvPr/>
        </p:nvSpPr>
        <p:spPr>
          <a:xfrm rot="19354953">
            <a:off x="8062684" y="164909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2</a:t>
            </a:r>
          </a:p>
        </p:txBody>
      </p:sp>
    </p:spTree>
    <p:extLst>
      <p:ext uri="{BB962C8B-B14F-4D97-AF65-F5344CB8AC3E}">
        <p14:creationId xmlns:p14="http://schemas.microsoft.com/office/powerpoint/2010/main" val="699759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141</Words>
  <Application>Microsoft Macintosh PowerPoint</Application>
  <PresentationFormat>Widescreen</PresentationFormat>
  <Paragraphs>70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Bradbury, Ph.D.</dc:creator>
  <cp:lastModifiedBy>Kyle Bradbury, Ph.D.</cp:lastModifiedBy>
  <cp:revision>4</cp:revision>
  <dcterms:created xsi:type="dcterms:W3CDTF">2022-01-07T05:52:45Z</dcterms:created>
  <dcterms:modified xsi:type="dcterms:W3CDTF">2022-01-07T22:58:45Z</dcterms:modified>
</cp:coreProperties>
</file>