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1128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/>
    <p:restoredTop sz="94719"/>
  </p:normalViewPr>
  <p:slideViewPr>
    <p:cSldViewPr snapToGrid="0" snapToObjects="1">
      <p:cViewPr>
        <p:scale>
          <a:sx n="110" d="100"/>
          <a:sy n="110" d="100"/>
        </p:scale>
        <p:origin x="148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110" y="1122363"/>
            <a:ext cx="105846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110" y="3602038"/>
            <a:ext cx="105846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9526" y="365125"/>
            <a:ext cx="30430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260" y="365125"/>
            <a:ext cx="89528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0" y="1709739"/>
            <a:ext cx="121723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0" y="4589464"/>
            <a:ext cx="121723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0260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4643" y="1825625"/>
            <a:ext cx="59979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8" y="365126"/>
            <a:ext cx="12172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99" y="1681163"/>
            <a:ext cx="59704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99" y="2505075"/>
            <a:ext cx="59704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4643" y="1681163"/>
            <a:ext cx="59998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44643" y="2505075"/>
            <a:ext cx="59998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5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810" y="987426"/>
            <a:ext cx="714464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99" y="457200"/>
            <a:ext cx="455176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9810" y="987426"/>
            <a:ext cx="714464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9" y="2057400"/>
            <a:ext cx="455176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0260" y="365126"/>
            <a:ext cx="1217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60" y="1825625"/>
            <a:ext cx="12172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260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B5DB-D1D7-5D47-9D50-66E5E6FBF8F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890" y="6356351"/>
            <a:ext cx="4763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67218" y="6356351"/>
            <a:ext cx="3175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5A18F-990A-EC4F-B295-7C9CEBC0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BA6132-D7FC-8041-9DCF-2EAB0163DEBB}"/>
              </a:ext>
            </a:extLst>
          </p:cNvPr>
          <p:cNvSpPr/>
          <p:nvPr/>
        </p:nvSpPr>
        <p:spPr>
          <a:xfrm>
            <a:off x="1800733" y="4131314"/>
            <a:ext cx="11155479" cy="1321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9288B-07ED-6740-95C2-ED10106CC942}"/>
              </a:ext>
            </a:extLst>
          </p:cNvPr>
          <p:cNvSpPr/>
          <p:nvPr/>
        </p:nvSpPr>
        <p:spPr>
          <a:xfrm>
            <a:off x="1800734" y="4107717"/>
            <a:ext cx="5256765" cy="401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281ED-9E78-A348-86BE-EF13E27482CB}"/>
              </a:ext>
            </a:extLst>
          </p:cNvPr>
          <p:cNvSpPr/>
          <p:nvPr/>
        </p:nvSpPr>
        <p:spPr>
          <a:xfrm>
            <a:off x="338097" y="4553774"/>
            <a:ext cx="1348691" cy="64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language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D301-DF3C-5742-BD59-46970C70A6DF}"/>
              </a:ext>
            </a:extLst>
          </p:cNvPr>
          <p:cNvSpPr/>
          <p:nvPr/>
        </p:nvSpPr>
        <p:spPr>
          <a:xfrm>
            <a:off x="4050773" y="2398180"/>
            <a:ext cx="2126751" cy="1575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Numerical Programming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Numpy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Randomization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A76FF6-F8D2-E14E-8403-9844000E7476}"/>
              </a:ext>
            </a:extLst>
          </p:cNvPr>
          <p:cNvSpPr/>
          <p:nvPr/>
        </p:nvSpPr>
        <p:spPr>
          <a:xfrm>
            <a:off x="6315097" y="2398180"/>
            <a:ext cx="2126751" cy="1575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manipulation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(pandas)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Tabular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Dataframes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Loading &amp;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Merging and grouping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5CB15-C215-AE4D-A1BB-E3A22F1776E3}"/>
              </a:ext>
            </a:extLst>
          </p:cNvPr>
          <p:cNvSpPr/>
          <p:nvPr/>
        </p:nvSpPr>
        <p:spPr>
          <a:xfrm>
            <a:off x="6315097" y="4426680"/>
            <a:ext cx="2919396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Exceptions &amp; tracebacks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and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60B74F-6680-FF4C-ABF6-744FCBA65763}"/>
              </a:ext>
            </a:extLst>
          </p:cNvPr>
          <p:cNvSpPr/>
          <p:nvPr/>
        </p:nvSpPr>
        <p:spPr>
          <a:xfrm>
            <a:off x="8560348" y="1637384"/>
            <a:ext cx="2126751" cy="641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Random Story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A9320E-B344-C445-A32B-CF1BF3FF6AF3}"/>
              </a:ext>
            </a:extLst>
          </p:cNvPr>
          <p:cNvSpPr/>
          <p:nvPr/>
        </p:nvSpPr>
        <p:spPr>
          <a:xfrm>
            <a:off x="1800733" y="5545473"/>
            <a:ext cx="11155478" cy="1111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99476F-1E24-D141-90CB-23B503ACBE78}"/>
              </a:ext>
            </a:extLst>
          </p:cNvPr>
          <p:cNvSpPr/>
          <p:nvPr/>
        </p:nvSpPr>
        <p:spPr>
          <a:xfrm>
            <a:off x="338097" y="1241451"/>
            <a:ext cx="1367523" cy="64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4A14F7-83AC-4F4D-B5A9-760BE92ECD7D}"/>
              </a:ext>
            </a:extLst>
          </p:cNvPr>
          <p:cNvSpPr/>
          <p:nvPr/>
        </p:nvSpPr>
        <p:spPr>
          <a:xfrm>
            <a:off x="338096" y="2924050"/>
            <a:ext cx="1317690" cy="64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 for representing, loading, and manipulating </a:t>
            </a:r>
          </a:p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A8CB6-F4DA-D74A-AAB3-467EC175B2E8}"/>
              </a:ext>
            </a:extLst>
          </p:cNvPr>
          <p:cNvSpPr/>
          <p:nvPr/>
        </p:nvSpPr>
        <p:spPr>
          <a:xfrm>
            <a:off x="8560348" y="817137"/>
            <a:ext cx="2126751" cy="736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Poker Project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AC6427-833C-AB42-93B9-DF3B2D709F6C}"/>
              </a:ext>
            </a:extLst>
          </p:cNvPr>
          <p:cNvSpPr/>
          <p:nvPr/>
        </p:nvSpPr>
        <p:spPr>
          <a:xfrm>
            <a:off x="338097" y="5915218"/>
            <a:ext cx="1348691" cy="641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concepts</a:t>
            </a:r>
          </a:p>
          <a:p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7B36C-FFEB-3749-A9A9-BCCDDFD18A0F}"/>
              </a:ext>
            </a:extLst>
          </p:cNvPr>
          <p:cNvSpPr/>
          <p:nvPr/>
        </p:nvSpPr>
        <p:spPr>
          <a:xfrm>
            <a:off x="1890156" y="4443404"/>
            <a:ext cx="2353607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Semantics of the language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Converting an algorithm into code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Detecting errors early: testing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Fixing errors: debugging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Collections of data: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8DA11-2200-D84D-8F62-2F1DFAA0C5C3}"/>
              </a:ext>
            </a:extLst>
          </p:cNvPr>
          <p:cNvSpPr/>
          <p:nvPr/>
        </p:nvSpPr>
        <p:spPr>
          <a:xfrm>
            <a:off x="10828986" y="3262183"/>
            <a:ext cx="2126751" cy="711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Plotting </a:t>
            </a:r>
            <a:r>
              <a:rPr lang="en-US" sz="1200" dirty="0">
                <a:solidFill>
                  <a:sysClr val="windowText" lastClr="000000"/>
                </a:solidFill>
              </a:rPr>
              <a:t>(Altair)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Grammar of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analysis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32E483-C9C6-134B-A59C-403A06A6F78E}"/>
              </a:ext>
            </a:extLst>
          </p:cNvPr>
          <p:cNvSpPr/>
          <p:nvPr/>
        </p:nvSpPr>
        <p:spPr>
          <a:xfrm>
            <a:off x="1800734" y="5539361"/>
            <a:ext cx="5256765" cy="401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Core concepts in programming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5508C9-6162-3D41-BDAE-4CCC47BB2C39}"/>
              </a:ext>
            </a:extLst>
          </p:cNvPr>
          <p:cNvSpPr/>
          <p:nvPr/>
        </p:nvSpPr>
        <p:spPr>
          <a:xfrm>
            <a:off x="1890156" y="5962537"/>
            <a:ext cx="2353607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 of programming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tools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FB8A3E-3B5F-4E4B-A750-51807672D396}"/>
              </a:ext>
            </a:extLst>
          </p:cNvPr>
          <p:cNvSpPr/>
          <p:nvPr/>
        </p:nvSpPr>
        <p:spPr>
          <a:xfrm>
            <a:off x="10828986" y="2009347"/>
            <a:ext cx="2126751" cy="26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Linear regression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1E2AA-2263-0E46-BFD3-09F128C54CD9}"/>
              </a:ext>
            </a:extLst>
          </p:cNvPr>
          <p:cNvSpPr/>
          <p:nvPr/>
        </p:nvSpPr>
        <p:spPr>
          <a:xfrm>
            <a:off x="10828986" y="821298"/>
            <a:ext cx="2126751" cy="736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Final weeklong project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F80C0F-AB7C-6747-BA67-8D8FE5C7767D}"/>
              </a:ext>
            </a:extLst>
          </p:cNvPr>
          <p:cNvSpPr/>
          <p:nvPr/>
        </p:nvSpPr>
        <p:spPr>
          <a:xfrm>
            <a:off x="4112495" y="5962537"/>
            <a:ext cx="2353607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 oriented programming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F86C8-14C6-D94B-B6A1-8A04023267D4}"/>
              </a:ext>
            </a:extLst>
          </p:cNvPr>
          <p:cNvSpPr/>
          <p:nvPr/>
        </p:nvSpPr>
        <p:spPr>
          <a:xfrm>
            <a:off x="4115908" y="4435851"/>
            <a:ext cx="2919396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Sets and dictionaries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6531DA-6DAA-BE49-994D-B89D509FBCD0}"/>
              </a:ext>
            </a:extLst>
          </p:cNvPr>
          <p:cNvSpPr/>
          <p:nvPr/>
        </p:nvSpPr>
        <p:spPr>
          <a:xfrm>
            <a:off x="8572161" y="4426680"/>
            <a:ext cx="2222101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ABBF9A-98D5-374C-B255-F8E656EE22A2}"/>
              </a:ext>
            </a:extLst>
          </p:cNvPr>
          <p:cNvSpPr/>
          <p:nvPr/>
        </p:nvSpPr>
        <p:spPr>
          <a:xfrm>
            <a:off x="10829224" y="4426680"/>
            <a:ext cx="2222101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102D0-76EB-1148-B9A5-BE7B8E313530}"/>
              </a:ext>
            </a:extLst>
          </p:cNvPr>
          <p:cNvSpPr/>
          <p:nvPr/>
        </p:nvSpPr>
        <p:spPr>
          <a:xfrm>
            <a:off x="10918410" y="5962537"/>
            <a:ext cx="2127224" cy="8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Programming workflows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Getting help and learning more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 practices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24F194-63FC-3E42-9E26-631B75783005}"/>
              </a:ext>
            </a:extLst>
          </p:cNvPr>
          <p:cNvSpPr/>
          <p:nvPr/>
        </p:nvSpPr>
        <p:spPr>
          <a:xfrm>
            <a:off x="10828986" y="1637384"/>
            <a:ext cx="2126751" cy="305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Machine learning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66DB0D-A2B5-AA46-A012-763777A7DA44}"/>
              </a:ext>
            </a:extLst>
          </p:cNvPr>
          <p:cNvSpPr/>
          <p:nvPr/>
        </p:nvSpPr>
        <p:spPr>
          <a:xfrm>
            <a:off x="10829462" y="2399920"/>
            <a:ext cx="2126751" cy="760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Big data tools </a:t>
            </a:r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</a:rPr>
              <a:t>dask</a:t>
            </a:r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makes data “big”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Big data strategies (chunking)</a:t>
            </a:r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5D17C99A-D140-324B-BA3A-74A4C9EA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61912"/>
              </p:ext>
            </p:extLst>
          </p:nvPr>
        </p:nvGraphicFramePr>
        <p:xfrm>
          <a:off x="1800733" y="62892"/>
          <a:ext cx="212675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51">
                  <a:extLst>
                    <a:ext uri="{9D8B030D-6E8A-4147-A177-3AD203B41FA5}">
                      <a16:colId xmlns:a16="http://schemas.microsoft.com/office/drawing/2014/main" val="150947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Course 1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Programming Fundamentals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6754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1262D1C-2DC6-EE47-A42A-E716DDFD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610"/>
              </p:ext>
            </p:extLst>
          </p:nvPr>
        </p:nvGraphicFramePr>
        <p:xfrm>
          <a:off x="4034647" y="62892"/>
          <a:ext cx="212675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51">
                  <a:extLst>
                    <a:ext uri="{9D8B030D-6E8A-4147-A177-3AD203B41FA5}">
                      <a16:colId xmlns:a16="http://schemas.microsoft.com/office/drawing/2014/main" val="150947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Course 2</a:t>
                      </a:r>
                    </a:p>
                    <a:p>
                      <a:pPr algn="ctr"/>
                      <a:endParaRPr lang="en-US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Representing 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6754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BF1E748-0929-7948-BEFA-F88B43612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42429"/>
              </p:ext>
            </p:extLst>
          </p:nvPr>
        </p:nvGraphicFramePr>
        <p:xfrm>
          <a:off x="6314860" y="62892"/>
          <a:ext cx="212675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51">
                  <a:extLst>
                    <a:ext uri="{9D8B030D-6E8A-4147-A177-3AD203B41FA5}">
                      <a16:colId xmlns:a16="http://schemas.microsoft.com/office/drawing/2014/main" val="150947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Course 3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Loading and Manipulating 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6754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921B490-0D5B-7B44-9F95-D260570EE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19366"/>
              </p:ext>
            </p:extLst>
          </p:nvPr>
        </p:nvGraphicFramePr>
        <p:xfrm>
          <a:off x="8571923" y="62892"/>
          <a:ext cx="212675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51">
                  <a:extLst>
                    <a:ext uri="{9D8B030D-6E8A-4147-A177-3AD203B41FA5}">
                      <a16:colId xmlns:a16="http://schemas.microsoft.com/office/drawing/2014/main" val="150947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Course 4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Moving to Larger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6754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0AA2A77-737A-A045-897D-E3A33581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0992"/>
              </p:ext>
            </p:extLst>
          </p:nvPr>
        </p:nvGraphicFramePr>
        <p:xfrm>
          <a:off x="10840561" y="62892"/>
          <a:ext cx="212675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51">
                  <a:extLst>
                    <a:ext uri="{9D8B030D-6E8A-4147-A177-3AD203B41FA5}">
                      <a16:colId xmlns:a16="http://schemas.microsoft.com/office/drawing/2014/main" val="150947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Course 5</a:t>
                      </a:r>
                    </a:p>
                    <a:p>
                      <a:pPr algn="ctr"/>
                      <a:r>
                        <a:rPr lang="en-US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Thinking Like a Data Scientist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96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161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2</cp:revision>
  <dcterms:created xsi:type="dcterms:W3CDTF">2021-12-03T01:20:15Z</dcterms:created>
  <dcterms:modified xsi:type="dcterms:W3CDTF">2021-12-03T02:38:58Z</dcterms:modified>
</cp:coreProperties>
</file>