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C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9"/>
    <p:restoredTop sz="94648"/>
  </p:normalViewPr>
  <p:slideViewPr>
    <p:cSldViewPr snapToGrid="0" snapToObjects="1">
      <p:cViewPr>
        <p:scale>
          <a:sx n="103" d="100"/>
          <a:sy n="103" d="100"/>
        </p:scale>
        <p:origin x="6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93596"/>
              </p:ext>
            </p:extLst>
          </p:nvPr>
        </p:nvGraphicFramePr>
        <p:xfrm>
          <a:off x="5002350" y="557332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1133"/>
              </p:ext>
            </p:extLst>
          </p:nvPr>
        </p:nvGraphicFramePr>
        <p:xfrm>
          <a:off x="5256758" y="127684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637674" y="613105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37674" y="11304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268512" y="810366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002350" y="14685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5002350" y="22207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5002350" y="297291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E3D35-D7BA-1349-8809-CC33A63AAEFF}"/>
              </a:ext>
            </a:extLst>
          </p:cNvPr>
          <p:cNvCxnSpPr/>
          <p:nvPr/>
        </p:nvCxnSpPr>
        <p:spPr>
          <a:xfrm>
            <a:off x="5858494" y="703613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6618515" y="373912"/>
            <a:ext cx="1208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EA42C-B57A-8740-95C8-526C0A06C7B9}"/>
              </a:ext>
            </a:extLst>
          </p:cNvPr>
          <p:cNvSpPr txBox="1"/>
          <p:nvPr/>
        </p:nvSpPr>
        <p:spPr>
          <a:xfrm>
            <a:off x="6618515" y="1104968"/>
            <a:ext cx="173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C6640-5090-2142-B836-3C31B8E8408F}"/>
              </a:ext>
            </a:extLst>
          </p:cNvPr>
          <p:cNvCxnSpPr/>
          <p:nvPr/>
        </p:nvCxnSpPr>
        <p:spPr>
          <a:xfrm>
            <a:off x="5858494" y="1428008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AB3972-5121-5E40-8F29-9F8DC56E91F1}"/>
              </a:ext>
            </a:extLst>
          </p:cNvPr>
          <p:cNvSpPr txBox="1"/>
          <p:nvPr/>
        </p:nvSpPr>
        <p:spPr>
          <a:xfrm>
            <a:off x="6663398" y="190619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89411E-4E44-8A4F-ADB2-3E21EAC2BFCF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160612" y="2220746"/>
            <a:ext cx="1457903" cy="8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9835D7-5AC2-6641-92A4-AC02D2F80B57}"/>
              </a:ext>
            </a:extLst>
          </p:cNvPr>
          <p:cNvSpPr txBox="1"/>
          <p:nvPr/>
        </p:nvSpPr>
        <p:spPr>
          <a:xfrm>
            <a:off x="32841" y="28041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Execution 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52FD29-344C-5745-A422-AF55CC0FF047}"/>
              </a:ext>
            </a:extLst>
          </p:cNvPr>
          <p:cNvSpPr txBox="1"/>
          <p:nvPr/>
        </p:nvSpPr>
        <p:spPr>
          <a:xfrm>
            <a:off x="780988" y="1928358"/>
            <a:ext cx="225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Current segment of expression being evaluated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2AA838-DAF6-EA4B-9065-17780D4E737D}"/>
              </a:ext>
            </a:extLst>
          </p:cNvPr>
          <p:cNvCxnSpPr>
            <a:cxnSpLocks/>
          </p:cNvCxnSpPr>
          <p:nvPr/>
        </p:nvCxnSpPr>
        <p:spPr>
          <a:xfrm flipV="1">
            <a:off x="1730742" y="1514411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1AD5C-1862-3547-B6CB-1521E0B68089}"/>
              </a:ext>
            </a:extLst>
          </p:cNvPr>
          <p:cNvSpPr txBox="1"/>
          <p:nvPr/>
        </p:nvSpPr>
        <p:spPr>
          <a:xfrm>
            <a:off x="103894" y="5970116"/>
            <a:ext cx="5953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Notation conventions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9360EE-5822-1B49-8A78-B1F0BC151920}"/>
              </a:ext>
            </a:extLst>
          </p:cNvPr>
          <p:cNvCxnSpPr>
            <a:cxnSpLocks/>
          </p:cNvCxnSpPr>
          <p:nvPr/>
        </p:nvCxnSpPr>
        <p:spPr>
          <a:xfrm>
            <a:off x="5858494" y="3127013"/>
            <a:ext cx="760021" cy="0"/>
          </a:xfrm>
          <a:prstGeom prst="line">
            <a:avLst/>
          </a:prstGeom>
          <a:ln>
            <a:solidFill>
              <a:srgbClr val="AD0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D0A2B6-9215-0441-BB20-1F5695174F68}"/>
              </a:ext>
            </a:extLst>
          </p:cNvPr>
          <p:cNvSpPr txBox="1"/>
          <p:nvPr/>
        </p:nvSpPr>
        <p:spPr>
          <a:xfrm>
            <a:off x="6683024" y="2782669"/>
            <a:ext cx="201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Newly changed / created entity</a:t>
            </a:r>
          </a:p>
        </p:txBody>
      </p:sp>
    </p:spTree>
    <p:extLst>
      <p:ext uri="{BB962C8B-B14F-4D97-AF65-F5344CB8AC3E}">
        <p14:creationId xmlns:p14="http://schemas.microsoft.com/office/powerpoint/2010/main" val="309603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75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42488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46139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61007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my_subset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71545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F3775C8-8D5C-C349-B7EE-199BDA25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2508"/>
              </p:ext>
            </p:extLst>
          </p:nvPr>
        </p:nvGraphicFramePr>
        <p:xfrm>
          <a:off x="10877951" y="288514"/>
          <a:ext cx="1093650" cy="238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44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9772675-69AF-5C45-B057-F5440E68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78414"/>
              </p:ext>
            </p:extLst>
          </p:nvPr>
        </p:nvGraphicFramePr>
        <p:xfrm>
          <a:off x="11132359" y="1008031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4A72FB6-F8D8-C543-8A0C-3D62C82D01E8}"/>
              </a:ext>
            </a:extLst>
          </p:cNvPr>
          <p:cNvSpPr txBox="1"/>
          <p:nvPr/>
        </p:nvSpPr>
        <p:spPr>
          <a:xfrm>
            <a:off x="10877951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D2020-7513-6245-A6C0-523341E92B63}"/>
              </a:ext>
            </a:extLst>
          </p:cNvPr>
          <p:cNvSpPr txBox="1"/>
          <p:nvPr/>
        </p:nvSpPr>
        <p:spPr>
          <a:xfrm>
            <a:off x="10877951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600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D57D2-AC91-704A-BF5A-975C17CD534F}"/>
              </a:ext>
            </a:extLst>
          </p:cNvPr>
          <p:cNvSpPr txBox="1"/>
          <p:nvPr/>
        </p:nvSpPr>
        <p:spPr>
          <a:xfrm>
            <a:off x="2412940" y="2721114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2 WEEK 2 – Section 30</a:t>
            </a:r>
          </a:p>
          <a:p>
            <a:pPr algn="ctr"/>
            <a:r>
              <a:rPr lang="en-US" sz="4000" dirty="0"/>
              <a:t>“What is </a:t>
            </a:r>
            <a:r>
              <a:rPr lang="en-US" sz="4000" dirty="0" err="1"/>
              <a:t>Subsetting</a:t>
            </a:r>
            <a:r>
              <a:rPr lang="en-US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86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769466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29504"/>
              </p:ext>
            </p:extLst>
          </p:nvPr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AD00C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599"/>
              </p:ext>
            </p:extLst>
          </p:nvPr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213689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665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769466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68352"/>
              </p:ext>
            </p:extLst>
          </p:nvPr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63229"/>
              </p:ext>
            </p:extLst>
          </p:nvPr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726307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EFC3F-4A47-704F-B716-8D3349C00D50}"/>
              </a:ext>
            </a:extLst>
          </p:cNvPr>
          <p:cNvCxnSpPr/>
          <p:nvPr/>
        </p:nvCxnSpPr>
        <p:spPr>
          <a:xfrm>
            <a:off x="5907148" y="2169652"/>
            <a:ext cx="378995" cy="0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802F42-FE7E-DF4B-A403-4D7E640F2346}"/>
              </a:ext>
            </a:extLst>
          </p:cNvPr>
          <p:cNvSpPr txBox="1"/>
          <p:nvPr/>
        </p:nvSpPr>
        <p:spPr>
          <a:xfrm>
            <a:off x="4970687" y="1831281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AD00C0"/>
                </a:solidFill>
              </a:rPr>
              <a:t>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49BB9B-92ED-054E-B715-539CF4794AFC}"/>
              </a:ext>
            </a:extLst>
          </p:cNvPr>
          <p:cNvCxnSpPr>
            <a:cxnSpLocks/>
          </p:cNvCxnSpPr>
          <p:nvPr/>
        </p:nvCxnSpPr>
        <p:spPr>
          <a:xfrm flipV="1">
            <a:off x="1958603" y="1947950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5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21718"/>
              </p:ext>
            </p:extLst>
          </p:nvPr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29436"/>
              </p:ext>
            </p:extLst>
          </p:nvPr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726307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04298"/>
              </p:ext>
            </p:extLst>
          </p:nvPr>
        </p:nvGraphicFramePr>
        <p:xfrm>
          <a:off x="8145267" y="288514"/>
          <a:ext cx="1093650" cy="172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516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AD00C0"/>
                          </a:solidFill>
                        </a:rPr>
                        <a:t>new</a:t>
                      </a:r>
                      <a:endParaRPr lang="en-US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2077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7872"/>
              </p:ext>
            </p:extLst>
          </p:nvPr>
        </p:nvGraphicFramePr>
        <p:xfrm>
          <a:off x="8330445" y="1008031"/>
          <a:ext cx="723294" cy="743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D9B744-F819-3B49-B56A-0840EF62527C}"/>
              </a:ext>
            </a:extLst>
          </p:cNvPr>
          <p:cNvCxnSpPr>
            <a:cxnSpLocks/>
          </p:cNvCxnSpPr>
          <p:nvPr/>
        </p:nvCxnSpPr>
        <p:spPr>
          <a:xfrm flipV="1">
            <a:off x="850239" y="1947950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7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D57D2-AC91-704A-BF5A-975C17CD534F}"/>
              </a:ext>
            </a:extLst>
          </p:cNvPr>
          <p:cNvSpPr txBox="1"/>
          <p:nvPr/>
        </p:nvSpPr>
        <p:spPr>
          <a:xfrm>
            <a:off x="2412940" y="2721114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2 WEEK 2 – Section 30</a:t>
            </a:r>
          </a:p>
          <a:p>
            <a:pPr algn="ctr"/>
            <a:r>
              <a:rPr lang="en-US" sz="4000" dirty="0"/>
              <a:t>“</a:t>
            </a:r>
            <a:r>
              <a:rPr lang="en-US" sz="4000" dirty="0" err="1"/>
              <a:t>Subsetting</a:t>
            </a:r>
            <a:r>
              <a:rPr lang="en-US" sz="4000" dirty="0"/>
              <a:t> with Booleans”</a:t>
            </a:r>
          </a:p>
        </p:txBody>
      </p:sp>
    </p:spTree>
    <p:extLst>
      <p:ext uri="{BB962C8B-B14F-4D97-AF65-F5344CB8AC3E}">
        <p14:creationId xmlns:p14="http://schemas.microsoft.com/office/powerpoint/2010/main" val="338493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852616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56821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95319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589234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</p:spTree>
    <p:extLst>
      <p:ext uri="{BB962C8B-B14F-4D97-AF65-F5344CB8AC3E}">
        <p14:creationId xmlns:p14="http://schemas.microsoft.com/office/powerpoint/2010/main" val="51788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039203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85166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13448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683744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29547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AD00C0"/>
                          </a:solidFill>
                        </a:rPr>
                        <a:t>my_subset</a:t>
                      </a:r>
                      <a:endParaRPr lang="en-US" sz="1400" dirty="0">
                        <a:solidFill>
                          <a:srgbClr val="AD0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41419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18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75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68917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14776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2739148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20468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my_subset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24536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F3775C8-8D5C-C349-B7EE-199BDA25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24831"/>
              </p:ext>
            </p:extLst>
          </p:nvPr>
        </p:nvGraphicFramePr>
        <p:xfrm>
          <a:off x="10877951" y="288514"/>
          <a:ext cx="1093650" cy="238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44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9772675-69AF-5C45-B057-F5440E68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65351"/>
              </p:ext>
            </p:extLst>
          </p:nvPr>
        </p:nvGraphicFramePr>
        <p:xfrm>
          <a:off x="11132359" y="1008031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4A72FB6-F8D8-C543-8A0C-3D62C82D01E8}"/>
              </a:ext>
            </a:extLst>
          </p:cNvPr>
          <p:cNvSpPr txBox="1"/>
          <p:nvPr/>
        </p:nvSpPr>
        <p:spPr>
          <a:xfrm>
            <a:off x="10877951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D2020-7513-6245-A6C0-523341E92B63}"/>
              </a:ext>
            </a:extLst>
          </p:cNvPr>
          <p:cNvSpPr txBox="1"/>
          <p:nvPr/>
        </p:nvSpPr>
        <p:spPr>
          <a:xfrm>
            <a:off x="10877951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FEB67A-BD66-D14E-B7C0-96ED9F9FDB67}"/>
              </a:ext>
            </a:extLst>
          </p:cNvPr>
          <p:cNvCxnSpPr>
            <a:cxnSpLocks/>
          </p:cNvCxnSpPr>
          <p:nvPr/>
        </p:nvCxnSpPr>
        <p:spPr>
          <a:xfrm>
            <a:off x="10183660" y="1372061"/>
            <a:ext cx="1010814" cy="0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3BFB53-1AC7-E544-A889-6D95486CFF92}"/>
              </a:ext>
            </a:extLst>
          </p:cNvPr>
          <p:cNvCxnSpPr>
            <a:cxnSpLocks/>
          </p:cNvCxnSpPr>
          <p:nvPr/>
        </p:nvCxnSpPr>
        <p:spPr>
          <a:xfrm>
            <a:off x="8221138" y="2134061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0A014-EA86-3C44-94A8-A4DD7A2C692E}"/>
              </a:ext>
            </a:extLst>
          </p:cNvPr>
          <p:cNvCxnSpPr>
            <a:cxnSpLocks/>
          </p:cNvCxnSpPr>
          <p:nvPr/>
        </p:nvCxnSpPr>
        <p:spPr>
          <a:xfrm>
            <a:off x="8221138" y="1385358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8447BA-1940-B443-BF72-1CE3309CDFAA}"/>
              </a:ext>
            </a:extLst>
          </p:cNvPr>
          <p:cNvCxnSpPr>
            <a:cxnSpLocks/>
          </p:cNvCxnSpPr>
          <p:nvPr/>
        </p:nvCxnSpPr>
        <p:spPr>
          <a:xfrm>
            <a:off x="8221138" y="2864353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59E792-6DC5-E448-8184-81888BF9962A}"/>
              </a:ext>
            </a:extLst>
          </p:cNvPr>
          <p:cNvCxnSpPr>
            <a:cxnSpLocks/>
          </p:cNvCxnSpPr>
          <p:nvPr/>
        </p:nvCxnSpPr>
        <p:spPr>
          <a:xfrm>
            <a:off x="10183660" y="2864353"/>
            <a:ext cx="377967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1E68C9-F1B8-DC4C-8734-C95BA601ED92}"/>
              </a:ext>
            </a:extLst>
          </p:cNvPr>
          <p:cNvCxnSpPr>
            <a:cxnSpLocks/>
          </p:cNvCxnSpPr>
          <p:nvPr/>
        </p:nvCxnSpPr>
        <p:spPr>
          <a:xfrm flipV="1">
            <a:off x="10558012" y="2290482"/>
            <a:ext cx="636462" cy="572848"/>
          </a:xfrm>
          <a:prstGeom prst="straightConnector1">
            <a:avLst/>
          </a:prstGeom>
          <a:ln w="38100" cap="rnd">
            <a:solidFill>
              <a:srgbClr val="AD00C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366</Words>
  <Application>Microsoft Macintosh PowerPoint</Application>
  <PresentationFormat>Widescreen</PresentationFormat>
  <Paragraphs>123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13</cp:revision>
  <dcterms:created xsi:type="dcterms:W3CDTF">2022-01-07T05:52:45Z</dcterms:created>
  <dcterms:modified xsi:type="dcterms:W3CDTF">2022-01-24T01:39:43Z</dcterms:modified>
</cp:coreProperties>
</file>