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63" r:id="rId2"/>
    <p:sldId id="273" r:id="rId3"/>
    <p:sldId id="274" r:id="rId4"/>
    <p:sldId id="276" r:id="rId5"/>
    <p:sldId id="278" r:id="rId6"/>
    <p:sldId id="279" r:id="rId7"/>
    <p:sldId id="277" r:id="rId8"/>
    <p:sldId id="275" r:id="rId9"/>
    <p:sldId id="270" r:id="rId10"/>
    <p:sldId id="271" r:id="rId11"/>
    <p:sldId id="272" r:id="rId12"/>
    <p:sldId id="264" r:id="rId13"/>
    <p:sldId id="265" r:id="rId14"/>
    <p:sldId id="266" r:id="rId15"/>
    <p:sldId id="267" r:id="rId16"/>
    <p:sldId id="26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D00C0"/>
    <a:srgbClr val="F6F7F9"/>
    <a:srgbClr val="E9F0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17"/>
    <p:restoredTop sz="94648"/>
  </p:normalViewPr>
  <p:slideViewPr>
    <p:cSldViewPr snapToGrid="0" snapToObjects="1">
      <p:cViewPr>
        <p:scale>
          <a:sx n="50" d="100"/>
          <a:sy n="50" d="100"/>
        </p:scale>
        <p:origin x="3084" y="13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CE8FB3-92B6-994A-BEDE-5C0FBD0BFD65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DE3879-CF11-BA45-AB72-6DBDB0FDE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204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DE3879-CF11-BA45-AB72-6DBDB0FDE3E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7458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DE3879-CF11-BA45-AB72-6DBDB0FDE3E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087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A94CD-D79B-D841-A419-2BC2B62DAE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1B7A3D-3227-BE4F-8E90-C527A45381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E7F610-B1FB-D147-B62E-C47598DC0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4EA63-B69E-FB4F-9474-178B77EAB39C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102589-45EF-CE48-AFC0-C05AAA85C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CCE2D-1149-7F4D-A25C-20835F333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59BC-2860-DE43-B76D-53C746209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952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E5DC1-D49E-174B-B15F-927623980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402106-6EA9-DA42-A76D-17B7513BC2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342EEA-1718-494E-B029-3E37C885A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4EA63-B69E-FB4F-9474-178B77EAB39C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BECAE8-A844-A14A-86D3-918EB6663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3EF2B9-5B37-344A-9CA5-5DE447B05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59BC-2860-DE43-B76D-53C746209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423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0DD3A9-8FD3-EB4C-9A62-813EEFD147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00C196-B20F-F845-A7EE-0199DFE927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ED841-6832-C24D-84EF-F61EFBB18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4EA63-B69E-FB4F-9474-178B77EAB39C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4DAB42-EDA9-D941-B1F2-4BB42E3C6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52D185-FF1F-6245-8A3C-16BD64E3D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59BC-2860-DE43-B76D-53C746209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119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FD549-506C-E642-9940-479A7E2F4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65456-1763-3E47-BD93-FE6D18400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958C0-23EE-C345-A924-2912346A8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4EA63-B69E-FB4F-9474-178B77EAB39C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5E62C-EC2A-8249-96F5-616F29393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1CD13E-DBCA-7A46-B526-48B5AE264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59BC-2860-DE43-B76D-53C746209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209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F1A2F-C8F9-9B49-B18F-7BE2E7073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E55121-72D1-7048-8F03-E1C49F3A6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A2EE4-3994-E440-B02D-97D8FCD7E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4EA63-B69E-FB4F-9474-178B77EAB39C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E8C5F-EB5C-DB40-B3F7-E7F1FAA4F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D952B3-45C2-DD41-9E29-609C5F613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59BC-2860-DE43-B76D-53C746209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453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72DC4-92D9-FB4F-8DA4-8D258F081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B49F0-6C07-4447-9434-B194F2BBE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1C9134-5640-FA43-AB6C-433C6ECE1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1486AE-7CC9-B341-AEE5-3C6C8CE6C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4EA63-B69E-FB4F-9474-178B77EAB39C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F33790-A42B-9247-96AF-669173999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D0E944-119C-3749-A9C9-1D29C9A4F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59BC-2860-DE43-B76D-53C746209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548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84336-AE2F-E84A-854A-274E72190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B1D94F-3492-F240-89EA-71C6B2F3B4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0BA08C-3672-1B46-9088-E049DDE072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432668-9BB1-4F45-AD03-384C2BEC3D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98FC6A-66A7-204D-A13D-6F85D1C2F8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7AF6CB-0DC6-A04F-BC16-8A7A32A21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4EA63-B69E-FB4F-9474-178B77EAB39C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6F1009-1688-7447-822F-5658FC439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C05EEE-C5E0-4F48-A451-1F0832CDA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59BC-2860-DE43-B76D-53C746209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619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C33C7-B356-1147-AE98-575859B94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752C5A-C6B6-A04E-B87A-A5A1D768C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4EA63-B69E-FB4F-9474-178B77EAB39C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767BF9-234D-684D-BF50-16F98165A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21F90C-224D-F449-8399-A7B9CDF65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59BC-2860-DE43-B76D-53C746209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417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1DC683-8949-C74B-ADA2-EFF99921E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4EA63-B69E-FB4F-9474-178B77EAB39C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9B9A51-25E1-EB43-9E9E-9ED4C4346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CB10BB-4E33-EE42-AA2C-726D022BF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59BC-2860-DE43-B76D-53C746209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23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28B59-EAF5-2843-8693-05DC68255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C2F00-B913-844B-B3E8-4E25780117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F84BBB-206B-F746-918D-3B02B05D6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FBC516-AA59-7541-9A6E-080B14147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4EA63-B69E-FB4F-9474-178B77EAB39C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FCD5DB-CBCA-0743-B86E-EBECDE5F2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62D9B3-D628-F846-900F-13C1F7678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59BC-2860-DE43-B76D-53C746209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493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CB09F-1B84-E944-B3CF-593F97C76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5D6466-E251-C24B-A6A3-9334419350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D10845-7C97-7848-8AFB-BD68757B9A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6412A-E31E-1D48-991E-5DCF25978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4EA63-B69E-FB4F-9474-178B77EAB39C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FAB581-EE3A-E740-A784-35867001D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FBA89F-7D2E-774C-9F3D-EEA95BFE2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59BC-2860-DE43-B76D-53C746209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113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5517E4-645E-3644-9458-E5B292166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A8BC1-D70E-394F-B22A-365B06A528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F4EE3C-0FAF-2C42-B2B0-D2FF7BD53E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F4EA63-B69E-FB4F-9474-178B77EAB39C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F5A744-06BB-624A-972A-52BEA57F6C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8350C4-3B94-7040-A458-D3A89D0B5F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159BC-2860-DE43-B76D-53C746209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677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0D57D2-AC91-704A-BF5A-975C17CD534F}"/>
              </a:ext>
            </a:extLst>
          </p:cNvPr>
          <p:cNvSpPr txBox="1"/>
          <p:nvPr/>
        </p:nvSpPr>
        <p:spPr>
          <a:xfrm>
            <a:off x="2412940" y="2721114"/>
            <a:ext cx="736611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CLASS 2 WEEK 2 – Section </a:t>
            </a:r>
            <a:r>
              <a:rPr lang="en-US" sz="4000" dirty="0" smtClean="0"/>
              <a:t>35</a:t>
            </a:r>
            <a:endParaRPr lang="en-US" sz="4000" dirty="0"/>
          </a:p>
          <a:p>
            <a:pPr algn="ctr"/>
            <a:r>
              <a:rPr lang="en-US" sz="4000" dirty="0" smtClean="0"/>
              <a:t>“Modifying Subsets of Vectors”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019864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17D764D-17BD-8B47-B029-15791883D540}"/>
              </a:ext>
            </a:extLst>
          </p:cNvPr>
          <p:cNvSpPr/>
          <p:nvPr/>
        </p:nvSpPr>
        <p:spPr>
          <a:xfrm>
            <a:off x="0" y="0"/>
            <a:ext cx="9407236" cy="41736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Table 5">
            <a:extLst>
              <a:ext uri="{FF2B5EF4-FFF2-40B4-BE49-F238E27FC236}">
                <a16:creationId xmlns:a16="http://schemas.microsoft.com/office/drawing/2014/main" id="{B1C8A60D-5EF1-4F46-8764-4EFCDC38FC7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371885" y="288513"/>
          <a:ext cx="1093650" cy="37830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3650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</a:tblGrid>
              <a:tr h="435764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err="1" smtClean="0"/>
                        <a:t>my_vector</a:t>
                      </a:r>
                      <a:endParaRPr lang="en-US" sz="17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800142"/>
                  </a:ext>
                </a:extLst>
              </a:tr>
              <a:tr h="3347299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202373"/>
                  </a:ext>
                </a:extLst>
              </a:tr>
            </a:tbl>
          </a:graphicData>
        </a:graphic>
      </p:graphicFrame>
      <p:graphicFrame>
        <p:nvGraphicFramePr>
          <p:cNvPr id="16" name="Table 5">
            <a:extLst>
              <a:ext uri="{FF2B5EF4-FFF2-40B4-BE49-F238E27FC236}">
                <a16:creationId xmlns:a16="http://schemas.microsoft.com/office/drawing/2014/main" id="{8CF4B89C-F897-9041-8241-8DFB9DCA81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4614406"/>
              </p:ext>
            </p:extLst>
          </p:nvPr>
        </p:nvGraphicFramePr>
        <p:xfrm>
          <a:off x="6626293" y="886583"/>
          <a:ext cx="723294" cy="29738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3294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</a:tblGrid>
              <a:tr h="74345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800142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AD00C0"/>
                          </a:solidFill>
                        </a:rPr>
                        <a:t>-99</a:t>
                      </a:r>
                      <a:endParaRPr lang="en-US" sz="2400" dirty="0">
                        <a:solidFill>
                          <a:srgbClr val="AD0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877934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202373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824537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0F6D3B9-1276-AD46-A462-3C4C9AAF9C89}"/>
              </a:ext>
            </a:extLst>
          </p:cNvPr>
          <p:cNvSpPr txBox="1"/>
          <p:nvPr/>
        </p:nvSpPr>
        <p:spPr>
          <a:xfrm>
            <a:off x="494943" y="968927"/>
            <a:ext cx="5899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my_vector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([1,2,3,4])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14A16A7-8C2E-BE40-B27E-45865A6F19B3}"/>
              </a:ext>
            </a:extLst>
          </p:cNvPr>
          <p:cNvSpPr txBox="1"/>
          <p:nvPr/>
        </p:nvSpPr>
        <p:spPr>
          <a:xfrm>
            <a:off x="494943" y="1486285"/>
            <a:ext cx="49776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my_subset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my_vector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[1:3]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C76EE14-1D61-1844-9AED-8C419D20D6B2}"/>
              </a:ext>
            </a:extLst>
          </p:cNvPr>
          <p:cNvCxnSpPr/>
          <p:nvPr/>
        </p:nvCxnSpPr>
        <p:spPr>
          <a:xfrm>
            <a:off x="115948" y="2287622"/>
            <a:ext cx="378995" cy="0"/>
          </a:xfrm>
          <a:prstGeom prst="straightConnector1">
            <a:avLst/>
          </a:prstGeom>
          <a:ln w="539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68FE6CB-6978-1A43-8587-C0B7EADDF7F4}"/>
              </a:ext>
            </a:extLst>
          </p:cNvPr>
          <p:cNvSpPr txBox="1"/>
          <p:nvPr/>
        </p:nvSpPr>
        <p:spPr>
          <a:xfrm>
            <a:off x="6371885" y="1078312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5D9DE79-3202-A347-BC74-041916BF25DD}"/>
              </a:ext>
            </a:extLst>
          </p:cNvPr>
          <p:cNvSpPr txBox="1"/>
          <p:nvPr/>
        </p:nvSpPr>
        <p:spPr>
          <a:xfrm>
            <a:off x="6371885" y="1830480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7203568-8284-F942-AD40-0A0EBBAF3699}"/>
              </a:ext>
            </a:extLst>
          </p:cNvPr>
          <p:cNvSpPr txBox="1"/>
          <p:nvPr/>
        </p:nvSpPr>
        <p:spPr>
          <a:xfrm>
            <a:off x="6371885" y="2582647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graphicFrame>
        <p:nvGraphicFramePr>
          <p:cNvPr id="17" name="Table 5">
            <a:extLst>
              <a:ext uri="{FF2B5EF4-FFF2-40B4-BE49-F238E27FC236}">
                <a16:creationId xmlns:a16="http://schemas.microsoft.com/office/drawing/2014/main" id="{21FD44C4-E05C-974F-A589-C3C4C046998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145267" y="288514"/>
          <a:ext cx="1093650" cy="23475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3650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</a:tblGrid>
              <a:tr h="435763">
                <a:tc>
                  <a:txBody>
                    <a:bodyPr/>
                    <a:lstStyle/>
                    <a:p>
                      <a:pPr algn="ctr"/>
                      <a:r>
                        <a:rPr lang="en-US" sz="1700" b="0" kern="1200" dirty="0" err="1" smtClean="0">
                          <a:solidFill>
                            <a:srgbClr val="AD00C0"/>
                          </a:solidFill>
                          <a:latin typeface="+mn-lt"/>
                          <a:ea typeface="+mn-ea"/>
                          <a:cs typeface="+mn-cs"/>
                        </a:rPr>
                        <a:t>my_subset</a:t>
                      </a:r>
                      <a:endParaRPr lang="en-US" sz="1700" b="0" kern="1200" dirty="0">
                        <a:solidFill>
                          <a:srgbClr val="AD0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800142"/>
                  </a:ext>
                </a:extLst>
              </a:tr>
              <a:tr h="1911789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202373"/>
                  </a:ext>
                </a:extLst>
              </a:tr>
            </a:tbl>
          </a:graphicData>
        </a:graphic>
      </p:graphicFrame>
      <p:graphicFrame>
        <p:nvGraphicFramePr>
          <p:cNvPr id="19" name="Table 5">
            <a:extLst>
              <a:ext uri="{FF2B5EF4-FFF2-40B4-BE49-F238E27FC236}">
                <a16:creationId xmlns:a16="http://schemas.microsoft.com/office/drawing/2014/main" id="{7F5032DA-3D88-9B46-9EDB-C4FBB135295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386538" y="893744"/>
          <a:ext cx="723294" cy="14869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3294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</a:tblGrid>
              <a:tr h="743454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AD0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877934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AD0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42408"/>
                  </a:ext>
                </a:extLst>
              </a:tr>
            </a:tbl>
          </a:graphicData>
        </a:graphic>
      </p:graphicFrame>
      <p:cxnSp>
        <p:nvCxnSpPr>
          <p:cNvPr id="7" name="Elbow Connector 6"/>
          <p:cNvCxnSpPr/>
          <p:nvPr/>
        </p:nvCxnSpPr>
        <p:spPr>
          <a:xfrm rot="10800000" flipV="1">
            <a:off x="7374992" y="1254602"/>
            <a:ext cx="1337214" cy="765192"/>
          </a:xfrm>
          <a:prstGeom prst="bentConnector3">
            <a:avLst>
              <a:gd name="adj1" fmla="val 73020"/>
            </a:avLst>
          </a:prstGeom>
          <a:ln w="53975">
            <a:solidFill>
              <a:srgbClr val="AD00C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68FE6CB-6978-1A43-8587-C0B7EADDF7F4}"/>
              </a:ext>
            </a:extLst>
          </p:cNvPr>
          <p:cNvSpPr txBox="1"/>
          <p:nvPr/>
        </p:nvSpPr>
        <p:spPr>
          <a:xfrm>
            <a:off x="8119862" y="960623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5D9DE79-3202-A347-BC74-041916BF25DD}"/>
              </a:ext>
            </a:extLst>
          </p:cNvPr>
          <p:cNvSpPr txBox="1"/>
          <p:nvPr/>
        </p:nvSpPr>
        <p:spPr>
          <a:xfrm>
            <a:off x="8119862" y="1712791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7203568-8284-F942-AD40-0A0EBBAF3699}"/>
              </a:ext>
            </a:extLst>
          </p:cNvPr>
          <p:cNvSpPr txBox="1"/>
          <p:nvPr/>
        </p:nvSpPr>
        <p:spPr>
          <a:xfrm>
            <a:off x="6371885" y="3304928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5" name="Elbow Connector 24"/>
          <p:cNvCxnSpPr/>
          <p:nvPr/>
        </p:nvCxnSpPr>
        <p:spPr>
          <a:xfrm rot="10800000" flipV="1">
            <a:off x="7374992" y="1997654"/>
            <a:ext cx="1337214" cy="765192"/>
          </a:xfrm>
          <a:prstGeom prst="bentConnector3">
            <a:avLst>
              <a:gd name="adj1" fmla="val 58125"/>
            </a:avLst>
          </a:prstGeom>
          <a:ln w="53975">
            <a:solidFill>
              <a:schemeClr val="bg1">
                <a:lumMod val="5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14A16A7-8C2E-BE40-B27E-45865A6F19B3}"/>
              </a:ext>
            </a:extLst>
          </p:cNvPr>
          <p:cNvSpPr txBox="1"/>
          <p:nvPr/>
        </p:nvSpPr>
        <p:spPr>
          <a:xfrm>
            <a:off x="494943" y="2033383"/>
            <a:ext cx="35028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my_subset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[0] = </a:t>
            </a:r>
            <a:r>
              <a:rPr lang="en-US" sz="2400" dirty="0" smtClean="0">
                <a:solidFill>
                  <a:srgbClr val="AD0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-99</a:t>
            </a:r>
            <a:endParaRPr lang="en-US" sz="2400" dirty="0">
              <a:solidFill>
                <a:srgbClr val="AD0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7886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17D764D-17BD-8B47-B029-15791883D540}"/>
              </a:ext>
            </a:extLst>
          </p:cNvPr>
          <p:cNvSpPr/>
          <p:nvPr/>
        </p:nvSpPr>
        <p:spPr>
          <a:xfrm>
            <a:off x="0" y="0"/>
            <a:ext cx="9407236" cy="41736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Table 5">
            <a:extLst>
              <a:ext uri="{FF2B5EF4-FFF2-40B4-BE49-F238E27FC236}">
                <a16:creationId xmlns:a16="http://schemas.microsoft.com/office/drawing/2014/main" id="{B1C8A60D-5EF1-4F46-8764-4EFCDC38FC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3136438"/>
              </p:ext>
            </p:extLst>
          </p:nvPr>
        </p:nvGraphicFramePr>
        <p:xfrm>
          <a:off x="6371885" y="288513"/>
          <a:ext cx="1093650" cy="37830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3650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</a:tblGrid>
              <a:tr h="435764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err="1" smtClean="0">
                          <a:solidFill>
                            <a:srgbClr val="AD00C0"/>
                          </a:solidFill>
                        </a:rPr>
                        <a:t>my_vector</a:t>
                      </a:r>
                      <a:endParaRPr lang="en-US" sz="1700" dirty="0">
                        <a:solidFill>
                          <a:srgbClr val="AD00C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800142"/>
                  </a:ext>
                </a:extLst>
              </a:tr>
              <a:tr h="3347299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202373"/>
                  </a:ext>
                </a:extLst>
              </a:tr>
            </a:tbl>
          </a:graphicData>
        </a:graphic>
      </p:graphicFrame>
      <p:graphicFrame>
        <p:nvGraphicFramePr>
          <p:cNvPr id="16" name="Table 5">
            <a:extLst>
              <a:ext uri="{FF2B5EF4-FFF2-40B4-BE49-F238E27FC236}">
                <a16:creationId xmlns:a16="http://schemas.microsoft.com/office/drawing/2014/main" id="{8CF4B89C-F897-9041-8241-8DFB9DCA81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4507723"/>
              </p:ext>
            </p:extLst>
          </p:nvPr>
        </p:nvGraphicFramePr>
        <p:xfrm>
          <a:off x="6626293" y="886583"/>
          <a:ext cx="723294" cy="29738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3294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</a:tblGrid>
              <a:tr h="74345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800142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-99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877934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AD00C0"/>
                          </a:solidFill>
                        </a:rPr>
                        <a:t>42</a:t>
                      </a:r>
                      <a:endParaRPr lang="en-US" sz="2400" dirty="0">
                        <a:solidFill>
                          <a:srgbClr val="AD0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202373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824537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0F6D3B9-1276-AD46-A462-3C4C9AAF9C89}"/>
              </a:ext>
            </a:extLst>
          </p:cNvPr>
          <p:cNvSpPr txBox="1"/>
          <p:nvPr/>
        </p:nvSpPr>
        <p:spPr>
          <a:xfrm>
            <a:off x="494943" y="968927"/>
            <a:ext cx="5899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my_vector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([1,2,3,4])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14A16A7-8C2E-BE40-B27E-45865A6F19B3}"/>
              </a:ext>
            </a:extLst>
          </p:cNvPr>
          <p:cNvSpPr txBox="1"/>
          <p:nvPr/>
        </p:nvSpPr>
        <p:spPr>
          <a:xfrm>
            <a:off x="494943" y="1486285"/>
            <a:ext cx="49776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my_subset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my_vector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[1:3]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8FE6CB-6978-1A43-8587-C0B7EADDF7F4}"/>
              </a:ext>
            </a:extLst>
          </p:cNvPr>
          <p:cNvSpPr txBox="1"/>
          <p:nvPr/>
        </p:nvSpPr>
        <p:spPr>
          <a:xfrm>
            <a:off x="6371885" y="1078312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5D9DE79-3202-A347-BC74-041916BF25DD}"/>
              </a:ext>
            </a:extLst>
          </p:cNvPr>
          <p:cNvSpPr txBox="1"/>
          <p:nvPr/>
        </p:nvSpPr>
        <p:spPr>
          <a:xfrm>
            <a:off x="6371885" y="1830480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7203568-8284-F942-AD40-0A0EBBAF3699}"/>
              </a:ext>
            </a:extLst>
          </p:cNvPr>
          <p:cNvSpPr txBox="1"/>
          <p:nvPr/>
        </p:nvSpPr>
        <p:spPr>
          <a:xfrm>
            <a:off x="6371885" y="2582647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graphicFrame>
        <p:nvGraphicFramePr>
          <p:cNvPr id="17" name="Table 5">
            <a:extLst>
              <a:ext uri="{FF2B5EF4-FFF2-40B4-BE49-F238E27FC236}">
                <a16:creationId xmlns:a16="http://schemas.microsoft.com/office/drawing/2014/main" id="{21FD44C4-E05C-974F-A589-C3C4C04699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1584306"/>
              </p:ext>
            </p:extLst>
          </p:nvPr>
        </p:nvGraphicFramePr>
        <p:xfrm>
          <a:off x="8145267" y="288514"/>
          <a:ext cx="1093650" cy="23475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3650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</a:tblGrid>
              <a:tr h="435763">
                <a:tc>
                  <a:txBody>
                    <a:bodyPr/>
                    <a:lstStyle/>
                    <a:p>
                      <a:pPr algn="ctr"/>
                      <a:r>
                        <a:rPr lang="en-US" sz="17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my_subset</a:t>
                      </a:r>
                      <a:endParaRPr lang="en-US" sz="17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800142"/>
                  </a:ext>
                </a:extLst>
              </a:tr>
              <a:tr h="1911789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202373"/>
                  </a:ext>
                </a:extLst>
              </a:tr>
            </a:tbl>
          </a:graphicData>
        </a:graphic>
      </p:graphicFrame>
      <p:graphicFrame>
        <p:nvGraphicFramePr>
          <p:cNvPr id="19" name="Table 5">
            <a:extLst>
              <a:ext uri="{FF2B5EF4-FFF2-40B4-BE49-F238E27FC236}">
                <a16:creationId xmlns:a16="http://schemas.microsoft.com/office/drawing/2014/main" id="{7F5032DA-3D88-9B46-9EDB-C4FBB135295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386538" y="893744"/>
          <a:ext cx="723294" cy="14869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3294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</a:tblGrid>
              <a:tr h="743454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AD0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877934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AD0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42408"/>
                  </a:ext>
                </a:extLst>
              </a:tr>
            </a:tbl>
          </a:graphicData>
        </a:graphic>
      </p:graphicFrame>
      <p:cxnSp>
        <p:nvCxnSpPr>
          <p:cNvPr id="7" name="Elbow Connector 6"/>
          <p:cNvCxnSpPr/>
          <p:nvPr/>
        </p:nvCxnSpPr>
        <p:spPr>
          <a:xfrm rot="10800000" flipV="1">
            <a:off x="7374992" y="1254602"/>
            <a:ext cx="1337214" cy="765192"/>
          </a:xfrm>
          <a:prstGeom prst="bentConnector3">
            <a:avLst>
              <a:gd name="adj1" fmla="val 73020"/>
            </a:avLst>
          </a:prstGeom>
          <a:ln w="53975">
            <a:solidFill>
              <a:schemeClr val="bg1">
                <a:lumMod val="5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68FE6CB-6978-1A43-8587-C0B7EADDF7F4}"/>
              </a:ext>
            </a:extLst>
          </p:cNvPr>
          <p:cNvSpPr txBox="1"/>
          <p:nvPr/>
        </p:nvSpPr>
        <p:spPr>
          <a:xfrm>
            <a:off x="8119862" y="960623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5D9DE79-3202-A347-BC74-041916BF25DD}"/>
              </a:ext>
            </a:extLst>
          </p:cNvPr>
          <p:cNvSpPr txBox="1"/>
          <p:nvPr/>
        </p:nvSpPr>
        <p:spPr>
          <a:xfrm>
            <a:off x="8119862" y="1712791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7203568-8284-F942-AD40-0A0EBBAF3699}"/>
              </a:ext>
            </a:extLst>
          </p:cNvPr>
          <p:cNvSpPr txBox="1"/>
          <p:nvPr/>
        </p:nvSpPr>
        <p:spPr>
          <a:xfrm>
            <a:off x="6371885" y="3304928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5" name="Elbow Connector 24"/>
          <p:cNvCxnSpPr/>
          <p:nvPr/>
        </p:nvCxnSpPr>
        <p:spPr>
          <a:xfrm rot="10800000" flipV="1">
            <a:off x="7374992" y="1997654"/>
            <a:ext cx="1337214" cy="765192"/>
          </a:xfrm>
          <a:prstGeom prst="bentConnector3">
            <a:avLst>
              <a:gd name="adj1" fmla="val 58125"/>
            </a:avLst>
          </a:prstGeom>
          <a:ln w="53975">
            <a:solidFill>
              <a:schemeClr val="bg1">
                <a:lumMod val="5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14A16A7-8C2E-BE40-B27E-45865A6F19B3}"/>
              </a:ext>
            </a:extLst>
          </p:cNvPr>
          <p:cNvSpPr txBox="1"/>
          <p:nvPr/>
        </p:nvSpPr>
        <p:spPr>
          <a:xfrm>
            <a:off x="494943" y="2033383"/>
            <a:ext cx="35028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my_subset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[0] = -99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C76EE14-1D61-1844-9AED-8C419D20D6B2}"/>
              </a:ext>
            </a:extLst>
          </p:cNvPr>
          <p:cNvCxnSpPr/>
          <p:nvPr/>
        </p:nvCxnSpPr>
        <p:spPr>
          <a:xfrm>
            <a:off x="115948" y="2853372"/>
            <a:ext cx="378995" cy="0"/>
          </a:xfrm>
          <a:prstGeom prst="straightConnector1">
            <a:avLst/>
          </a:prstGeom>
          <a:ln w="539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14A16A7-8C2E-BE40-B27E-45865A6F19B3}"/>
              </a:ext>
            </a:extLst>
          </p:cNvPr>
          <p:cNvSpPr txBox="1"/>
          <p:nvPr/>
        </p:nvSpPr>
        <p:spPr>
          <a:xfrm>
            <a:off x="494943" y="2599133"/>
            <a:ext cx="3318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my_vector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[2] = </a:t>
            </a:r>
            <a:r>
              <a:rPr lang="en-US" sz="2400" dirty="0" smtClean="0">
                <a:solidFill>
                  <a:srgbClr val="AD0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42</a:t>
            </a:r>
            <a:endParaRPr lang="en-US" sz="2400" dirty="0">
              <a:solidFill>
                <a:srgbClr val="AD0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4702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0D57D2-AC91-704A-BF5A-975C17CD534F}"/>
              </a:ext>
            </a:extLst>
          </p:cNvPr>
          <p:cNvSpPr txBox="1"/>
          <p:nvPr/>
        </p:nvSpPr>
        <p:spPr>
          <a:xfrm>
            <a:off x="2412940" y="2721114"/>
            <a:ext cx="736611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CLASS 2 WEEK 2 – Section 30</a:t>
            </a:r>
          </a:p>
          <a:p>
            <a:pPr algn="ctr"/>
            <a:r>
              <a:rPr lang="en-US" sz="4000" dirty="0"/>
              <a:t>“</a:t>
            </a:r>
            <a:r>
              <a:rPr lang="en-US" sz="4000" dirty="0" err="1"/>
              <a:t>Subsetting</a:t>
            </a:r>
            <a:r>
              <a:rPr lang="en-US" sz="4000" dirty="0"/>
              <a:t> with Booleans”</a:t>
            </a:r>
          </a:p>
        </p:txBody>
      </p:sp>
    </p:spTree>
    <p:extLst>
      <p:ext uri="{BB962C8B-B14F-4D97-AF65-F5344CB8AC3E}">
        <p14:creationId xmlns:p14="http://schemas.microsoft.com/office/powerpoint/2010/main" val="3384930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17D764D-17BD-8B47-B029-15791883D540}"/>
              </a:ext>
            </a:extLst>
          </p:cNvPr>
          <p:cNvSpPr/>
          <p:nvPr/>
        </p:nvSpPr>
        <p:spPr>
          <a:xfrm>
            <a:off x="0" y="0"/>
            <a:ext cx="8526162" cy="36059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Table 5">
            <a:extLst>
              <a:ext uri="{FF2B5EF4-FFF2-40B4-BE49-F238E27FC236}">
                <a16:creationId xmlns:a16="http://schemas.microsoft.com/office/drawing/2014/main" id="{B1C8A60D-5EF1-4F46-8764-4EFCDC38FC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5856821"/>
              </p:ext>
            </p:extLst>
          </p:nvPr>
        </p:nvGraphicFramePr>
        <p:xfrm>
          <a:off x="7243436" y="288514"/>
          <a:ext cx="1093650" cy="31295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3650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</a:tblGrid>
              <a:tr h="50725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AD00C0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800142"/>
                  </a:ext>
                </a:extLst>
              </a:tr>
              <a:tr h="262232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202373"/>
                  </a:ext>
                </a:extLst>
              </a:tr>
            </a:tbl>
          </a:graphicData>
        </a:graphic>
      </p:graphicFrame>
      <p:graphicFrame>
        <p:nvGraphicFramePr>
          <p:cNvPr id="16" name="Table 5">
            <a:extLst>
              <a:ext uri="{FF2B5EF4-FFF2-40B4-BE49-F238E27FC236}">
                <a16:creationId xmlns:a16="http://schemas.microsoft.com/office/drawing/2014/main" id="{8CF4B89C-F897-9041-8241-8DFB9DCA81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0195319"/>
              </p:ext>
            </p:extLst>
          </p:nvPr>
        </p:nvGraphicFramePr>
        <p:xfrm>
          <a:off x="7497844" y="1008031"/>
          <a:ext cx="723294" cy="22303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3294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</a:tblGrid>
              <a:tr h="74345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AD00C0"/>
                          </a:solidFill>
                        </a:rPr>
                        <a:t>42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800142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AD00C0"/>
                          </a:solidFill>
                        </a:rPr>
                        <a:t>47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877934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AD00C0"/>
                          </a:solidFill>
                        </a:rPr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20237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0F6D3B9-1276-AD46-A462-3C4C9AAF9C89}"/>
              </a:ext>
            </a:extLst>
          </p:cNvPr>
          <p:cNvSpPr txBox="1"/>
          <p:nvPr/>
        </p:nvSpPr>
        <p:spPr>
          <a:xfrm>
            <a:off x="494943" y="386037"/>
            <a:ext cx="41857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([42, 47, -1])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14A16A7-8C2E-BE40-B27E-45865A6F19B3}"/>
              </a:ext>
            </a:extLst>
          </p:cNvPr>
          <p:cNvSpPr txBox="1"/>
          <p:nvPr/>
        </p:nvSpPr>
        <p:spPr>
          <a:xfrm>
            <a:off x="494943" y="2555565"/>
            <a:ext cx="2646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 = a[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my_subset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C76EE14-1D61-1844-9AED-8C419D20D6B2}"/>
              </a:ext>
            </a:extLst>
          </p:cNvPr>
          <p:cNvCxnSpPr/>
          <p:nvPr/>
        </p:nvCxnSpPr>
        <p:spPr>
          <a:xfrm>
            <a:off x="115948" y="589234"/>
            <a:ext cx="378995" cy="0"/>
          </a:xfrm>
          <a:prstGeom prst="straightConnector1">
            <a:avLst/>
          </a:prstGeom>
          <a:ln w="539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68FE6CB-6978-1A43-8587-C0B7EADDF7F4}"/>
              </a:ext>
            </a:extLst>
          </p:cNvPr>
          <p:cNvSpPr txBox="1"/>
          <p:nvPr/>
        </p:nvSpPr>
        <p:spPr>
          <a:xfrm>
            <a:off x="7243436" y="1199760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5D9DE79-3202-A347-BC74-041916BF25DD}"/>
              </a:ext>
            </a:extLst>
          </p:cNvPr>
          <p:cNvSpPr txBox="1"/>
          <p:nvPr/>
        </p:nvSpPr>
        <p:spPr>
          <a:xfrm>
            <a:off x="7243436" y="1951928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7203568-8284-F942-AD40-0A0EBBAF3699}"/>
              </a:ext>
            </a:extLst>
          </p:cNvPr>
          <p:cNvSpPr txBox="1"/>
          <p:nvPr/>
        </p:nvSpPr>
        <p:spPr>
          <a:xfrm>
            <a:off x="7243436" y="2704095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E45868-E129-1843-8AA5-798F07273352}"/>
              </a:ext>
            </a:extLst>
          </p:cNvPr>
          <p:cNvSpPr txBox="1"/>
          <p:nvPr/>
        </p:nvSpPr>
        <p:spPr>
          <a:xfrm>
            <a:off x="494943" y="1470801"/>
            <a:ext cx="64940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my_subset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([True, False, True])</a:t>
            </a:r>
          </a:p>
        </p:txBody>
      </p:sp>
    </p:spTree>
    <p:extLst>
      <p:ext uri="{BB962C8B-B14F-4D97-AF65-F5344CB8AC3E}">
        <p14:creationId xmlns:p14="http://schemas.microsoft.com/office/powerpoint/2010/main" val="51788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17D764D-17BD-8B47-B029-15791883D540}"/>
              </a:ext>
            </a:extLst>
          </p:cNvPr>
          <p:cNvSpPr/>
          <p:nvPr/>
        </p:nvSpPr>
        <p:spPr>
          <a:xfrm>
            <a:off x="0" y="0"/>
            <a:ext cx="10392032" cy="36059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Table 5">
            <a:extLst>
              <a:ext uri="{FF2B5EF4-FFF2-40B4-BE49-F238E27FC236}">
                <a16:creationId xmlns:a16="http://schemas.microsoft.com/office/drawing/2014/main" id="{B1C8A60D-5EF1-4F46-8764-4EFCDC38FC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6085166"/>
              </p:ext>
            </p:extLst>
          </p:nvPr>
        </p:nvGraphicFramePr>
        <p:xfrm>
          <a:off x="7243436" y="288514"/>
          <a:ext cx="1093650" cy="31295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3650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</a:tblGrid>
              <a:tr h="50725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800142"/>
                  </a:ext>
                </a:extLst>
              </a:tr>
              <a:tr h="262232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202373"/>
                  </a:ext>
                </a:extLst>
              </a:tr>
            </a:tbl>
          </a:graphicData>
        </a:graphic>
      </p:graphicFrame>
      <p:graphicFrame>
        <p:nvGraphicFramePr>
          <p:cNvPr id="16" name="Table 5">
            <a:extLst>
              <a:ext uri="{FF2B5EF4-FFF2-40B4-BE49-F238E27FC236}">
                <a16:creationId xmlns:a16="http://schemas.microsoft.com/office/drawing/2014/main" id="{8CF4B89C-F897-9041-8241-8DFB9DCA81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6113448"/>
              </p:ext>
            </p:extLst>
          </p:nvPr>
        </p:nvGraphicFramePr>
        <p:xfrm>
          <a:off x="7497844" y="1008031"/>
          <a:ext cx="723294" cy="22303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3294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</a:tblGrid>
              <a:tr h="74345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800142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877934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20237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0F6D3B9-1276-AD46-A462-3C4C9AAF9C89}"/>
              </a:ext>
            </a:extLst>
          </p:cNvPr>
          <p:cNvSpPr txBox="1"/>
          <p:nvPr/>
        </p:nvSpPr>
        <p:spPr>
          <a:xfrm>
            <a:off x="494943" y="386037"/>
            <a:ext cx="41857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([42, 47, -1])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14A16A7-8C2E-BE40-B27E-45865A6F19B3}"/>
              </a:ext>
            </a:extLst>
          </p:cNvPr>
          <p:cNvSpPr txBox="1"/>
          <p:nvPr/>
        </p:nvSpPr>
        <p:spPr>
          <a:xfrm>
            <a:off x="494943" y="2555565"/>
            <a:ext cx="2646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 = a[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my_subset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C76EE14-1D61-1844-9AED-8C419D20D6B2}"/>
              </a:ext>
            </a:extLst>
          </p:cNvPr>
          <p:cNvCxnSpPr/>
          <p:nvPr/>
        </p:nvCxnSpPr>
        <p:spPr>
          <a:xfrm>
            <a:off x="115948" y="1683744"/>
            <a:ext cx="378995" cy="0"/>
          </a:xfrm>
          <a:prstGeom prst="straightConnector1">
            <a:avLst/>
          </a:prstGeom>
          <a:ln w="539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68FE6CB-6978-1A43-8587-C0B7EADDF7F4}"/>
              </a:ext>
            </a:extLst>
          </p:cNvPr>
          <p:cNvSpPr txBox="1"/>
          <p:nvPr/>
        </p:nvSpPr>
        <p:spPr>
          <a:xfrm>
            <a:off x="7243436" y="1199760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5D9DE79-3202-A347-BC74-041916BF25DD}"/>
              </a:ext>
            </a:extLst>
          </p:cNvPr>
          <p:cNvSpPr txBox="1"/>
          <p:nvPr/>
        </p:nvSpPr>
        <p:spPr>
          <a:xfrm>
            <a:off x="7243436" y="1951928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7203568-8284-F942-AD40-0A0EBBAF3699}"/>
              </a:ext>
            </a:extLst>
          </p:cNvPr>
          <p:cNvSpPr txBox="1"/>
          <p:nvPr/>
        </p:nvSpPr>
        <p:spPr>
          <a:xfrm>
            <a:off x="7243436" y="2704095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E45868-E129-1843-8AA5-798F07273352}"/>
              </a:ext>
            </a:extLst>
          </p:cNvPr>
          <p:cNvSpPr txBox="1"/>
          <p:nvPr/>
        </p:nvSpPr>
        <p:spPr>
          <a:xfrm>
            <a:off x="494943" y="1470801"/>
            <a:ext cx="64940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my_subset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([True, False, True])</a:t>
            </a:r>
          </a:p>
        </p:txBody>
      </p:sp>
      <p:graphicFrame>
        <p:nvGraphicFramePr>
          <p:cNvPr id="12" name="Table 5">
            <a:extLst>
              <a:ext uri="{FF2B5EF4-FFF2-40B4-BE49-F238E27FC236}">
                <a16:creationId xmlns:a16="http://schemas.microsoft.com/office/drawing/2014/main" id="{78FD5F3F-C5D5-8740-B3F6-49983D7380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8029547"/>
              </p:ext>
            </p:extLst>
          </p:nvPr>
        </p:nvGraphicFramePr>
        <p:xfrm>
          <a:off x="8938316" y="288514"/>
          <a:ext cx="1342326" cy="31295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42326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</a:tblGrid>
              <a:tr h="50725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solidFill>
                            <a:srgbClr val="AD00C0"/>
                          </a:solidFill>
                        </a:rPr>
                        <a:t>my_subset</a:t>
                      </a:r>
                      <a:endParaRPr lang="en-US" sz="1400" dirty="0">
                        <a:solidFill>
                          <a:srgbClr val="AD00C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800142"/>
                  </a:ext>
                </a:extLst>
              </a:tr>
              <a:tr h="262232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202373"/>
                  </a:ext>
                </a:extLst>
              </a:tr>
            </a:tbl>
          </a:graphicData>
        </a:graphic>
      </p:graphicFrame>
      <p:graphicFrame>
        <p:nvGraphicFramePr>
          <p:cNvPr id="13" name="Table 5">
            <a:extLst>
              <a:ext uri="{FF2B5EF4-FFF2-40B4-BE49-F238E27FC236}">
                <a16:creationId xmlns:a16="http://schemas.microsoft.com/office/drawing/2014/main" id="{0FEE6590-212E-7445-B413-326C731BE3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3541419"/>
              </p:ext>
            </p:extLst>
          </p:nvPr>
        </p:nvGraphicFramePr>
        <p:xfrm>
          <a:off x="9192724" y="1008031"/>
          <a:ext cx="990936" cy="22303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0936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</a:tblGrid>
              <a:tr h="74345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AD00C0"/>
                          </a:solidFill>
                        </a:rPr>
                        <a:t>True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800142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AD00C0"/>
                          </a:solidFill>
                        </a:rPr>
                        <a:t>False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877934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AD00C0"/>
                          </a:solidFill>
                        </a:rPr>
                        <a:t>True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202373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9907E81D-7043-0D4A-893B-4B80A2A7CE0C}"/>
              </a:ext>
            </a:extLst>
          </p:cNvPr>
          <p:cNvSpPr txBox="1"/>
          <p:nvPr/>
        </p:nvSpPr>
        <p:spPr>
          <a:xfrm>
            <a:off x="8938316" y="1199760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526B49B-2968-C44C-8F78-F48007EC132F}"/>
              </a:ext>
            </a:extLst>
          </p:cNvPr>
          <p:cNvSpPr txBox="1"/>
          <p:nvPr/>
        </p:nvSpPr>
        <p:spPr>
          <a:xfrm>
            <a:off x="8938316" y="1951928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26C7277-D122-CF40-9522-7F29EF4BA052}"/>
              </a:ext>
            </a:extLst>
          </p:cNvPr>
          <p:cNvSpPr txBox="1"/>
          <p:nvPr/>
        </p:nvSpPr>
        <p:spPr>
          <a:xfrm>
            <a:off x="8938316" y="2704095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7718589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17D764D-17BD-8B47-B029-15791883D540}"/>
              </a:ext>
            </a:extLst>
          </p:cNvPr>
          <p:cNvSpPr/>
          <p:nvPr/>
        </p:nvSpPr>
        <p:spPr>
          <a:xfrm>
            <a:off x="0" y="0"/>
            <a:ext cx="12192000" cy="37549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Table 5">
            <a:extLst>
              <a:ext uri="{FF2B5EF4-FFF2-40B4-BE49-F238E27FC236}">
                <a16:creationId xmlns:a16="http://schemas.microsoft.com/office/drawing/2014/main" id="{B1C8A60D-5EF1-4F46-8764-4EFCDC38FC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1768917"/>
              </p:ext>
            </p:extLst>
          </p:nvPr>
        </p:nvGraphicFramePr>
        <p:xfrm>
          <a:off x="7243436" y="288514"/>
          <a:ext cx="1093650" cy="31295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3650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</a:tblGrid>
              <a:tr h="50725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800142"/>
                  </a:ext>
                </a:extLst>
              </a:tr>
              <a:tr h="262232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202373"/>
                  </a:ext>
                </a:extLst>
              </a:tr>
            </a:tbl>
          </a:graphicData>
        </a:graphic>
      </p:graphicFrame>
      <p:graphicFrame>
        <p:nvGraphicFramePr>
          <p:cNvPr id="16" name="Table 5">
            <a:extLst>
              <a:ext uri="{FF2B5EF4-FFF2-40B4-BE49-F238E27FC236}">
                <a16:creationId xmlns:a16="http://schemas.microsoft.com/office/drawing/2014/main" id="{8CF4B89C-F897-9041-8241-8DFB9DCA81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6814776"/>
              </p:ext>
            </p:extLst>
          </p:nvPr>
        </p:nvGraphicFramePr>
        <p:xfrm>
          <a:off x="7497844" y="1008031"/>
          <a:ext cx="723294" cy="22303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3294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</a:tblGrid>
              <a:tr h="74345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800142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877934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20237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0F6D3B9-1276-AD46-A462-3C4C9AAF9C89}"/>
              </a:ext>
            </a:extLst>
          </p:cNvPr>
          <p:cNvSpPr txBox="1"/>
          <p:nvPr/>
        </p:nvSpPr>
        <p:spPr>
          <a:xfrm>
            <a:off x="494943" y="386037"/>
            <a:ext cx="41857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([42, 47, -1])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14A16A7-8C2E-BE40-B27E-45865A6F19B3}"/>
              </a:ext>
            </a:extLst>
          </p:cNvPr>
          <p:cNvSpPr txBox="1"/>
          <p:nvPr/>
        </p:nvSpPr>
        <p:spPr>
          <a:xfrm>
            <a:off x="494943" y="2555565"/>
            <a:ext cx="2646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 = a[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my_subset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C76EE14-1D61-1844-9AED-8C419D20D6B2}"/>
              </a:ext>
            </a:extLst>
          </p:cNvPr>
          <p:cNvCxnSpPr/>
          <p:nvPr/>
        </p:nvCxnSpPr>
        <p:spPr>
          <a:xfrm>
            <a:off x="115948" y="2739148"/>
            <a:ext cx="378995" cy="0"/>
          </a:xfrm>
          <a:prstGeom prst="straightConnector1">
            <a:avLst/>
          </a:prstGeom>
          <a:ln w="539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68FE6CB-6978-1A43-8587-C0B7EADDF7F4}"/>
              </a:ext>
            </a:extLst>
          </p:cNvPr>
          <p:cNvSpPr txBox="1"/>
          <p:nvPr/>
        </p:nvSpPr>
        <p:spPr>
          <a:xfrm>
            <a:off x="7243436" y="1199760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5D9DE79-3202-A347-BC74-041916BF25DD}"/>
              </a:ext>
            </a:extLst>
          </p:cNvPr>
          <p:cNvSpPr txBox="1"/>
          <p:nvPr/>
        </p:nvSpPr>
        <p:spPr>
          <a:xfrm>
            <a:off x="7243436" y="1951928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7203568-8284-F942-AD40-0A0EBBAF3699}"/>
              </a:ext>
            </a:extLst>
          </p:cNvPr>
          <p:cNvSpPr txBox="1"/>
          <p:nvPr/>
        </p:nvSpPr>
        <p:spPr>
          <a:xfrm>
            <a:off x="7243436" y="2704095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E45868-E129-1843-8AA5-798F07273352}"/>
              </a:ext>
            </a:extLst>
          </p:cNvPr>
          <p:cNvSpPr txBox="1"/>
          <p:nvPr/>
        </p:nvSpPr>
        <p:spPr>
          <a:xfrm>
            <a:off x="494943" y="1470801"/>
            <a:ext cx="64940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my_subset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([True, False, True])</a:t>
            </a:r>
          </a:p>
        </p:txBody>
      </p:sp>
      <p:graphicFrame>
        <p:nvGraphicFramePr>
          <p:cNvPr id="12" name="Table 5">
            <a:extLst>
              <a:ext uri="{FF2B5EF4-FFF2-40B4-BE49-F238E27FC236}">
                <a16:creationId xmlns:a16="http://schemas.microsoft.com/office/drawing/2014/main" id="{78FD5F3F-C5D5-8740-B3F6-49983D7380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3820468"/>
              </p:ext>
            </p:extLst>
          </p:nvPr>
        </p:nvGraphicFramePr>
        <p:xfrm>
          <a:off x="8938316" y="288514"/>
          <a:ext cx="1342326" cy="31295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42326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</a:tblGrid>
              <a:tr h="50725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my_subset</a:t>
                      </a:r>
                      <a:endParaRPr lang="en-US" sz="14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800142"/>
                  </a:ext>
                </a:extLst>
              </a:tr>
              <a:tr h="262232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202373"/>
                  </a:ext>
                </a:extLst>
              </a:tr>
            </a:tbl>
          </a:graphicData>
        </a:graphic>
      </p:graphicFrame>
      <p:graphicFrame>
        <p:nvGraphicFramePr>
          <p:cNvPr id="13" name="Table 5">
            <a:extLst>
              <a:ext uri="{FF2B5EF4-FFF2-40B4-BE49-F238E27FC236}">
                <a16:creationId xmlns:a16="http://schemas.microsoft.com/office/drawing/2014/main" id="{0FEE6590-212E-7445-B413-326C731BE3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5324536"/>
              </p:ext>
            </p:extLst>
          </p:nvPr>
        </p:nvGraphicFramePr>
        <p:xfrm>
          <a:off x="9192724" y="1008031"/>
          <a:ext cx="990936" cy="22303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0936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</a:tblGrid>
              <a:tr h="74345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True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800142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False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877934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True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202373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9907E81D-7043-0D4A-893B-4B80A2A7CE0C}"/>
              </a:ext>
            </a:extLst>
          </p:cNvPr>
          <p:cNvSpPr txBox="1"/>
          <p:nvPr/>
        </p:nvSpPr>
        <p:spPr>
          <a:xfrm>
            <a:off x="8938316" y="1199760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526B49B-2968-C44C-8F78-F48007EC132F}"/>
              </a:ext>
            </a:extLst>
          </p:cNvPr>
          <p:cNvSpPr txBox="1"/>
          <p:nvPr/>
        </p:nvSpPr>
        <p:spPr>
          <a:xfrm>
            <a:off x="8938316" y="1951928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26C7277-D122-CF40-9522-7F29EF4BA052}"/>
              </a:ext>
            </a:extLst>
          </p:cNvPr>
          <p:cNvSpPr txBox="1"/>
          <p:nvPr/>
        </p:nvSpPr>
        <p:spPr>
          <a:xfrm>
            <a:off x="8938316" y="2704095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graphicFrame>
        <p:nvGraphicFramePr>
          <p:cNvPr id="21" name="Table 5">
            <a:extLst>
              <a:ext uri="{FF2B5EF4-FFF2-40B4-BE49-F238E27FC236}">
                <a16:creationId xmlns:a16="http://schemas.microsoft.com/office/drawing/2014/main" id="{BF3775C8-8D5C-C349-B7EE-199BDA25C1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6024831"/>
              </p:ext>
            </p:extLst>
          </p:nvPr>
        </p:nvGraphicFramePr>
        <p:xfrm>
          <a:off x="10877951" y="288514"/>
          <a:ext cx="1093650" cy="23889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3650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</a:tblGrid>
              <a:tr h="51446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AD00C0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800142"/>
                  </a:ext>
                </a:extLst>
              </a:tr>
              <a:tr h="187452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202373"/>
                  </a:ext>
                </a:extLst>
              </a:tr>
            </a:tbl>
          </a:graphicData>
        </a:graphic>
      </p:graphicFrame>
      <p:graphicFrame>
        <p:nvGraphicFramePr>
          <p:cNvPr id="22" name="Table 5">
            <a:extLst>
              <a:ext uri="{FF2B5EF4-FFF2-40B4-BE49-F238E27FC236}">
                <a16:creationId xmlns:a16="http://schemas.microsoft.com/office/drawing/2014/main" id="{09772675-69AF-5C45-B057-F5440E681D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6965351"/>
              </p:ext>
            </p:extLst>
          </p:nvPr>
        </p:nvGraphicFramePr>
        <p:xfrm>
          <a:off x="11132359" y="1008031"/>
          <a:ext cx="723294" cy="14869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3294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</a:tblGrid>
              <a:tr h="74345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AD00C0"/>
                          </a:solidFill>
                        </a:rPr>
                        <a:t>42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800142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AD00C0"/>
                          </a:solidFill>
                        </a:rPr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202373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A4A72FB6-F8D8-C543-8A0C-3D62C82D01E8}"/>
              </a:ext>
            </a:extLst>
          </p:cNvPr>
          <p:cNvSpPr txBox="1"/>
          <p:nvPr/>
        </p:nvSpPr>
        <p:spPr>
          <a:xfrm>
            <a:off x="10877951" y="1199760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8DD2020-7513-6245-A6C0-523341E92B63}"/>
              </a:ext>
            </a:extLst>
          </p:cNvPr>
          <p:cNvSpPr txBox="1"/>
          <p:nvPr/>
        </p:nvSpPr>
        <p:spPr>
          <a:xfrm>
            <a:off x="10877951" y="1951928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EFEB67A-BD66-D14E-B7C0-96ED9F9FDB67}"/>
              </a:ext>
            </a:extLst>
          </p:cNvPr>
          <p:cNvCxnSpPr>
            <a:cxnSpLocks/>
          </p:cNvCxnSpPr>
          <p:nvPr/>
        </p:nvCxnSpPr>
        <p:spPr>
          <a:xfrm>
            <a:off x="10183660" y="1372061"/>
            <a:ext cx="1010814" cy="0"/>
          </a:xfrm>
          <a:prstGeom prst="straightConnector1">
            <a:avLst/>
          </a:prstGeom>
          <a:ln w="38100">
            <a:solidFill>
              <a:srgbClr val="AD0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B3BFB53-1AC7-E544-A889-6D95486CFF92}"/>
              </a:ext>
            </a:extLst>
          </p:cNvPr>
          <p:cNvCxnSpPr>
            <a:cxnSpLocks/>
          </p:cNvCxnSpPr>
          <p:nvPr/>
        </p:nvCxnSpPr>
        <p:spPr>
          <a:xfrm>
            <a:off x="8221138" y="2134061"/>
            <a:ext cx="960120" cy="0"/>
          </a:xfrm>
          <a:prstGeom prst="straightConnector1">
            <a:avLst/>
          </a:prstGeom>
          <a:ln w="38100">
            <a:solidFill>
              <a:srgbClr val="AD0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140A014-EA86-3C44-94A8-A4DD7A2C692E}"/>
              </a:ext>
            </a:extLst>
          </p:cNvPr>
          <p:cNvCxnSpPr>
            <a:cxnSpLocks/>
          </p:cNvCxnSpPr>
          <p:nvPr/>
        </p:nvCxnSpPr>
        <p:spPr>
          <a:xfrm>
            <a:off x="8221138" y="1385358"/>
            <a:ext cx="960120" cy="0"/>
          </a:xfrm>
          <a:prstGeom prst="straightConnector1">
            <a:avLst/>
          </a:prstGeom>
          <a:ln w="38100">
            <a:solidFill>
              <a:srgbClr val="AD0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D8447BA-1940-B443-BF72-1CE3309CDFAA}"/>
              </a:ext>
            </a:extLst>
          </p:cNvPr>
          <p:cNvCxnSpPr>
            <a:cxnSpLocks/>
          </p:cNvCxnSpPr>
          <p:nvPr/>
        </p:nvCxnSpPr>
        <p:spPr>
          <a:xfrm>
            <a:off x="8221138" y="2864353"/>
            <a:ext cx="960120" cy="0"/>
          </a:xfrm>
          <a:prstGeom prst="straightConnector1">
            <a:avLst/>
          </a:prstGeom>
          <a:ln w="38100">
            <a:solidFill>
              <a:srgbClr val="AD0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559E792-6DC5-E448-8184-81888BF9962A}"/>
              </a:ext>
            </a:extLst>
          </p:cNvPr>
          <p:cNvCxnSpPr>
            <a:cxnSpLocks/>
          </p:cNvCxnSpPr>
          <p:nvPr/>
        </p:nvCxnSpPr>
        <p:spPr>
          <a:xfrm>
            <a:off x="10183660" y="2864353"/>
            <a:ext cx="377967" cy="0"/>
          </a:xfrm>
          <a:prstGeom prst="straightConnector1">
            <a:avLst/>
          </a:prstGeom>
          <a:ln w="38100">
            <a:solidFill>
              <a:srgbClr val="AD0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31E68C9-F1B8-DC4C-8734-C95BA601ED92}"/>
              </a:ext>
            </a:extLst>
          </p:cNvPr>
          <p:cNvCxnSpPr>
            <a:cxnSpLocks/>
          </p:cNvCxnSpPr>
          <p:nvPr/>
        </p:nvCxnSpPr>
        <p:spPr>
          <a:xfrm flipV="1">
            <a:off x="10558012" y="2290482"/>
            <a:ext cx="636462" cy="572848"/>
          </a:xfrm>
          <a:prstGeom prst="straightConnector1">
            <a:avLst/>
          </a:prstGeom>
          <a:ln w="38100" cap="rnd">
            <a:solidFill>
              <a:srgbClr val="AD00C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753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17D764D-17BD-8B47-B029-15791883D540}"/>
              </a:ext>
            </a:extLst>
          </p:cNvPr>
          <p:cNvSpPr/>
          <p:nvPr/>
        </p:nvSpPr>
        <p:spPr>
          <a:xfrm>
            <a:off x="0" y="0"/>
            <a:ext cx="12192000" cy="37549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Table 5">
            <a:extLst>
              <a:ext uri="{FF2B5EF4-FFF2-40B4-BE49-F238E27FC236}">
                <a16:creationId xmlns:a16="http://schemas.microsoft.com/office/drawing/2014/main" id="{B1C8A60D-5EF1-4F46-8764-4EFCDC38FC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1742488"/>
              </p:ext>
            </p:extLst>
          </p:nvPr>
        </p:nvGraphicFramePr>
        <p:xfrm>
          <a:off x="7243436" y="288514"/>
          <a:ext cx="1093650" cy="31295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3650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</a:tblGrid>
              <a:tr h="50725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800142"/>
                  </a:ext>
                </a:extLst>
              </a:tr>
              <a:tr h="262232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202373"/>
                  </a:ext>
                </a:extLst>
              </a:tr>
            </a:tbl>
          </a:graphicData>
        </a:graphic>
      </p:graphicFrame>
      <p:graphicFrame>
        <p:nvGraphicFramePr>
          <p:cNvPr id="16" name="Table 5">
            <a:extLst>
              <a:ext uri="{FF2B5EF4-FFF2-40B4-BE49-F238E27FC236}">
                <a16:creationId xmlns:a16="http://schemas.microsoft.com/office/drawing/2014/main" id="{8CF4B89C-F897-9041-8241-8DFB9DCA81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8146139"/>
              </p:ext>
            </p:extLst>
          </p:nvPr>
        </p:nvGraphicFramePr>
        <p:xfrm>
          <a:off x="7497844" y="1008031"/>
          <a:ext cx="723294" cy="22303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3294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</a:tblGrid>
              <a:tr h="74345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800142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877934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20237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0F6D3B9-1276-AD46-A462-3C4C9AAF9C89}"/>
              </a:ext>
            </a:extLst>
          </p:cNvPr>
          <p:cNvSpPr txBox="1"/>
          <p:nvPr/>
        </p:nvSpPr>
        <p:spPr>
          <a:xfrm>
            <a:off x="494943" y="386037"/>
            <a:ext cx="41857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([42, 47, -1])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14A16A7-8C2E-BE40-B27E-45865A6F19B3}"/>
              </a:ext>
            </a:extLst>
          </p:cNvPr>
          <p:cNvSpPr txBox="1"/>
          <p:nvPr/>
        </p:nvSpPr>
        <p:spPr>
          <a:xfrm>
            <a:off x="494943" y="2555565"/>
            <a:ext cx="2646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 = a[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my_subset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8FE6CB-6978-1A43-8587-C0B7EADDF7F4}"/>
              </a:ext>
            </a:extLst>
          </p:cNvPr>
          <p:cNvSpPr txBox="1"/>
          <p:nvPr/>
        </p:nvSpPr>
        <p:spPr>
          <a:xfrm>
            <a:off x="7243436" y="1199760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5D9DE79-3202-A347-BC74-041916BF25DD}"/>
              </a:ext>
            </a:extLst>
          </p:cNvPr>
          <p:cNvSpPr txBox="1"/>
          <p:nvPr/>
        </p:nvSpPr>
        <p:spPr>
          <a:xfrm>
            <a:off x="7243436" y="1951928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7203568-8284-F942-AD40-0A0EBBAF3699}"/>
              </a:ext>
            </a:extLst>
          </p:cNvPr>
          <p:cNvSpPr txBox="1"/>
          <p:nvPr/>
        </p:nvSpPr>
        <p:spPr>
          <a:xfrm>
            <a:off x="7243436" y="2704095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E45868-E129-1843-8AA5-798F07273352}"/>
              </a:ext>
            </a:extLst>
          </p:cNvPr>
          <p:cNvSpPr txBox="1"/>
          <p:nvPr/>
        </p:nvSpPr>
        <p:spPr>
          <a:xfrm>
            <a:off x="494943" y="1470801"/>
            <a:ext cx="64940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my_subset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([True, False, True])</a:t>
            </a:r>
          </a:p>
        </p:txBody>
      </p:sp>
      <p:graphicFrame>
        <p:nvGraphicFramePr>
          <p:cNvPr id="12" name="Table 5">
            <a:extLst>
              <a:ext uri="{FF2B5EF4-FFF2-40B4-BE49-F238E27FC236}">
                <a16:creationId xmlns:a16="http://schemas.microsoft.com/office/drawing/2014/main" id="{78FD5F3F-C5D5-8740-B3F6-49983D7380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2161007"/>
              </p:ext>
            </p:extLst>
          </p:nvPr>
        </p:nvGraphicFramePr>
        <p:xfrm>
          <a:off x="8938316" y="288514"/>
          <a:ext cx="1342326" cy="31295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42326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</a:tblGrid>
              <a:tr h="50725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my_subset</a:t>
                      </a:r>
                      <a:endParaRPr lang="en-US" sz="14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800142"/>
                  </a:ext>
                </a:extLst>
              </a:tr>
              <a:tr h="262232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202373"/>
                  </a:ext>
                </a:extLst>
              </a:tr>
            </a:tbl>
          </a:graphicData>
        </a:graphic>
      </p:graphicFrame>
      <p:graphicFrame>
        <p:nvGraphicFramePr>
          <p:cNvPr id="13" name="Table 5">
            <a:extLst>
              <a:ext uri="{FF2B5EF4-FFF2-40B4-BE49-F238E27FC236}">
                <a16:creationId xmlns:a16="http://schemas.microsoft.com/office/drawing/2014/main" id="{0FEE6590-212E-7445-B413-326C731BE3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0171545"/>
              </p:ext>
            </p:extLst>
          </p:nvPr>
        </p:nvGraphicFramePr>
        <p:xfrm>
          <a:off x="9192724" y="1008031"/>
          <a:ext cx="990936" cy="22303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0936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</a:tblGrid>
              <a:tr h="743454"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800142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877934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202373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9907E81D-7043-0D4A-893B-4B80A2A7CE0C}"/>
              </a:ext>
            </a:extLst>
          </p:cNvPr>
          <p:cNvSpPr txBox="1"/>
          <p:nvPr/>
        </p:nvSpPr>
        <p:spPr>
          <a:xfrm>
            <a:off x="8938316" y="1199760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526B49B-2968-C44C-8F78-F48007EC132F}"/>
              </a:ext>
            </a:extLst>
          </p:cNvPr>
          <p:cNvSpPr txBox="1"/>
          <p:nvPr/>
        </p:nvSpPr>
        <p:spPr>
          <a:xfrm>
            <a:off x="8938316" y="1951928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26C7277-D122-CF40-9522-7F29EF4BA052}"/>
              </a:ext>
            </a:extLst>
          </p:cNvPr>
          <p:cNvSpPr txBox="1"/>
          <p:nvPr/>
        </p:nvSpPr>
        <p:spPr>
          <a:xfrm>
            <a:off x="8938316" y="2704095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graphicFrame>
        <p:nvGraphicFramePr>
          <p:cNvPr id="21" name="Table 5">
            <a:extLst>
              <a:ext uri="{FF2B5EF4-FFF2-40B4-BE49-F238E27FC236}">
                <a16:creationId xmlns:a16="http://schemas.microsoft.com/office/drawing/2014/main" id="{BF3775C8-8D5C-C349-B7EE-199BDA25C1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112508"/>
              </p:ext>
            </p:extLst>
          </p:nvPr>
        </p:nvGraphicFramePr>
        <p:xfrm>
          <a:off x="10877951" y="288514"/>
          <a:ext cx="1093650" cy="23889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3650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</a:tblGrid>
              <a:tr h="51446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800142"/>
                  </a:ext>
                </a:extLst>
              </a:tr>
              <a:tr h="187452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202373"/>
                  </a:ext>
                </a:extLst>
              </a:tr>
            </a:tbl>
          </a:graphicData>
        </a:graphic>
      </p:graphicFrame>
      <p:graphicFrame>
        <p:nvGraphicFramePr>
          <p:cNvPr id="22" name="Table 5">
            <a:extLst>
              <a:ext uri="{FF2B5EF4-FFF2-40B4-BE49-F238E27FC236}">
                <a16:creationId xmlns:a16="http://schemas.microsoft.com/office/drawing/2014/main" id="{09772675-69AF-5C45-B057-F5440E681D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5778414"/>
              </p:ext>
            </p:extLst>
          </p:nvPr>
        </p:nvGraphicFramePr>
        <p:xfrm>
          <a:off x="11132359" y="1008031"/>
          <a:ext cx="723294" cy="14869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3294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</a:tblGrid>
              <a:tr h="74345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800142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202373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A4A72FB6-F8D8-C543-8A0C-3D62C82D01E8}"/>
              </a:ext>
            </a:extLst>
          </p:cNvPr>
          <p:cNvSpPr txBox="1"/>
          <p:nvPr/>
        </p:nvSpPr>
        <p:spPr>
          <a:xfrm>
            <a:off x="10877951" y="1199760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8DD2020-7513-6245-A6C0-523341E92B63}"/>
              </a:ext>
            </a:extLst>
          </p:cNvPr>
          <p:cNvSpPr txBox="1"/>
          <p:nvPr/>
        </p:nvSpPr>
        <p:spPr>
          <a:xfrm>
            <a:off x="10877951" y="1951928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56006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17D764D-17BD-8B47-B029-15791883D540}"/>
              </a:ext>
            </a:extLst>
          </p:cNvPr>
          <p:cNvSpPr/>
          <p:nvPr/>
        </p:nvSpPr>
        <p:spPr>
          <a:xfrm>
            <a:off x="-7362373" y="6020938"/>
            <a:ext cx="9407236" cy="41736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Table 5">
            <a:extLst>
              <a:ext uri="{FF2B5EF4-FFF2-40B4-BE49-F238E27FC236}">
                <a16:creationId xmlns:a16="http://schemas.microsoft.com/office/drawing/2014/main" id="{B1C8A60D-5EF1-4F46-8764-4EFCDC38FC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415106"/>
              </p:ext>
            </p:extLst>
          </p:nvPr>
        </p:nvGraphicFramePr>
        <p:xfrm>
          <a:off x="6371884" y="1416866"/>
          <a:ext cx="1752207" cy="44945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2207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</a:tblGrid>
              <a:tr h="517713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salaries</a:t>
                      </a:r>
                      <a:endParaRPr lang="en-US" sz="17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800142"/>
                  </a:ext>
                </a:extLst>
              </a:tr>
              <a:tr h="3976789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202373"/>
                  </a:ext>
                </a:extLst>
              </a:tr>
            </a:tbl>
          </a:graphicData>
        </a:graphic>
      </p:graphicFrame>
      <p:graphicFrame>
        <p:nvGraphicFramePr>
          <p:cNvPr id="16" name="Table 5">
            <a:extLst>
              <a:ext uri="{FF2B5EF4-FFF2-40B4-BE49-F238E27FC236}">
                <a16:creationId xmlns:a16="http://schemas.microsoft.com/office/drawing/2014/main" id="{8CF4B89C-F897-9041-8241-8DFB9DCA81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2261547"/>
              </p:ext>
            </p:extLst>
          </p:nvPr>
        </p:nvGraphicFramePr>
        <p:xfrm>
          <a:off x="6626293" y="2014936"/>
          <a:ext cx="1348330" cy="37172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48330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</a:tblGrid>
              <a:tr h="743454"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105000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800142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50000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877934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55000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202373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80000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8245378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 smtClean="0"/>
                        <a:t>70000</a:t>
                      </a:r>
                      <a:endParaRPr lang="en-US" sz="2400" b="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849407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0F6D3B9-1276-AD46-A462-3C4C9AAF9C89}"/>
              </a:ext>
            </a:extLst>
          </p:cNvPr>
          <p:cNvSpPr txBox="1"/>
          <p:nvPr/>
        </p:nvSpPr>
        <p:spPr>
          <a:xfrm>
            <a:off x="494943" y="288513"/>
            <a:ext cx="4055919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salaries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105_000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50_000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55_000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80_000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70_000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8FE6CB-6978-1A43-8587-C0B7EADDF7F4}"/>
              </a:ext>
            </a:extLst>
          </p:cNvPr>
          <p:cNvSpPr txBox="1"/>
          <p:nvPr/>
        </p:nvSpPr>
        <p:spPr>
          <a:xfrm>
            <a:off x="6371885" y="2206665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5D9DE79-3202-A347-BC74-041916BF25DD}"/>
              </a:ext>
            </a:extLst>
          </p:cNvPr>
          <p:cNvSpPr txBox="1"/>
          <p:nvPr/>
        </p:nvSpPr>
        <p:spPr>
          <a:xfrm>
            <a:off x="6371885" y="2958833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7203568-8284-F942-AD40-0A0EBBAF3699}"/>
              </a:ext>
            </a:extLst>
          </p:cNvPr>
          <p:cNvSpPr txBox="1"/>
          <p:nvPr/>
        </p:nvSpPr>
        <p:spPr>
          <a:xfrm>
            <a:off x="6371885" y="3711000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7203568-8284-F942-AD40-0A0EBBAF3699}"/>
              </a:ext>
            </a:extLst>
          </p:cNvPr>
          <p:cNvSpPr txBox="1"/>
          <p:nvPr/>
        </p:nvSpPr>
        <p:spPr>
          <a:xfrm>
            <a:off x="6371885" y="4433281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C76EE14-1D61-1844-9AED-8C419D20D6B2}"/>
              </a:ext>
            </a:extLst>
          </p:cNvPr>
          <p:cNvCxnSpPr/>
          <p:nvPr/>
        </p:nvCxnSpPr>
        <p:spPr>
          <a:xfrm>
            <a:off x="115948" y="553524"/>
            <a:ext cx="378995" cy="0"/>
          </a:xfrm>
          <a:prstGeom prst="straightConnector1">
            <a:avLst/>
          </a:prstGeom>
          <a:ln w="539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7203568-8284-F942-AD40-0A0EBBAF3699}"/>
              </a:ext>
            </a:extLst>
          </p:cNvPr>
          <p:cNvSpPr txBox="1"/>
          <p:nvPr/>
        </p:nvSpPr>
        <p:spPr>
          <a:xfrm>
            <a:off x="6371885" y="5170253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6909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17D764D-17BD-8B47-B029-15791883D540}"/>
              </a:ext>
            </a:extLst>
          </p:cNvPr>
          <p:cNvSpPr/>
          <p:nvPr/>
        </p:nvSpPr>
        <p:spPr>
          <a:xfrm>
            <a:off x="423192" y="995832"/>
            <a:ext cx="9978108" cy="5157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Table 5">
            <a:extLst>
              <a:ext uri="{FF2B5EF4-FFF2-40B4-BE49-F238E27FC236}">
                <a16:creationId xmlns:a16="http://schemas.microsoft.com/office/drawing/2014/main" id="{B1C8A60D-5EF1-4F46-8764-4EFCDC38FC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491324"/>
              </p:ext>
            </p:extLst>
          </p:nvPr>
        </p:nvGraphicFramePr>
        <p:xfrm>
          <a:off x="817949" y="1416866"/>
          <a:ext cx="1752207" cy="44945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2207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</a:tblGrid>
              <a:tr h="517713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salaries</a:t>
                      </a:r>
                      <a:endParaRPr lang="en-US" sz="17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800142"/>
                  </a:ext>
                </a:extLst>
              </a:tr>
              <a:tr h="3976789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202373"/>
                  </a:ext>
                </a:extLst>
              </a:tr>
            </a:tbl>
          </a:graphicData>
        </a:graphic>
      </p:graphicFrame>
      <p:graphicFrame>
        <p:nvGraphicFramePr>
          <p:cNvPr id="16" name="Table 5">
            <a:extLst>
              <a:ext uri="{FF2B5EF4-FFF2-40B4-BE49-F238E27FC236}">
                <a16:creationId xmlns:a16="http://schemas.microsoft.com/office/drawing/2014/main" id="{8CF4B89C-F897-9041-8241-8DFB9DCA81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3882189"/>
              </p:ext>
            </p:extLst>
          </p:nvPr>
        </p:nvGraphicFramePr>
        <p:xfrm>
          <a:off x="1072358" y="2014936"/>
          <a:ext cx="1348330" cy="37172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48330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</a:tblGrid>
              <a:tr h="743454"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105000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800142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50000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877934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55000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202373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80000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8245378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 smtClean="0"/>
                        <a:t>70000</a:t>
                      </a:r>
                      <a:endParaRPr lang="en-US" sz="2400" b="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849407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68FE6CB-6978-1A43-8587-C0B7EADDF7F4}"/>
              </a:ext>
            </a:extLst>
          </p:cNvPr>
          <p:cNvSpPr txBox="1"/>
          <p:nvPr/>
        </p:nvSpPr>
        <p:spPr>
          <a:xfrm>
            <a:off x="817950" y="2206665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5D9DE79-3202-A347-BC74-041916BF25DD}"/>
              </a:ext>
            </a:extLst>
          </p:cNvPr>
          <p:cNvSpPr txBox="1"/>
          <p:nvPr/>
        </p:nvSpPr>
        <p:spPr>
          <a:xfrm>
            <a:off x="817950" y="2958833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7203568-8284-F942-AD40-0A0EBBAF3699}"/>
              </a:ext>
            </a:extLst>
          </p:cNvPr>
          <p:cNvSpPr txBox="1"/>
          <p:nvPr/>
        </p:nvSpPr>
        <p:spPr>
          <a:xfrm>
            <a:off x="817950" y="3711000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7203568-8284-F942-AD40-0A0EBBAF3699}"/>
              </a:ext>
            </a:extLst>
          </p:cNvPr>
          <p:cNvSpPr txBox="1"/>
          <p:nvPr/>
        </p:nvSpPr>
        <p:spPr>
          <a:xfrm>
            <a:off x="817950" y="4433281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203568-8284-F942-AD40-0A0EBBAF3699}"/>
              </a:ext>
            </a:extLst>
          </p:cNvPr>
          <p:cNvSpPr txBox="1"/>
          <p:nvPr/>
        </p:nvSpPr>
        <p:spPr>
          <a:xfrm>
            <a:off x="817950" y="5170253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F6D3B9-1276-AD46-A462-3C4C9AAF9C89}"/>
              </a:ext>
            </a:extLst>
          </p:cNvPr>
          <p:cNvSpPr txBox="1"/>
          <p:nvPr/>
        </p:nvSpPr>
        <p:spPr>
          <a:xfrm>
            <a:off x="1160465" y="1078312"/>
            <a:ext cx="1172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salaries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0F6D3B9-1276-AD46-A462-3C4C9AAF9C89}"/>
              </a:ext>
            </a:extLst>
          </p:cNvPr>
          <p:cNvSpPr txBox="1"/>
          <p:nvPr/>
        </p:nvSpPr>
        <p:spPr>
          <a:xfrm>
            <a:off x="3530921" y="1078312"/>
            <a:ext cx="21595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salaries &lt; 75000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0F6D3B9-1276-AD46-A462-3C4C9AAF9C89}"/>
              </a:ext>
            </a:extLst>
          </p:cNvPr>
          <p:cNvSpPr txBox="1"/>
          <p:nvPr/>
        </p:nvSpPr>
        <p:spPr>
          <a:xfrm>
            <a:off x="6793991" y="1078312"/>
            <a:ext cx="3393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salaries[salaries &lt; 75000]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36" name="Table 5">
            <a:extLst>
              <a:ext uri="{FF2B5EF4-FFF2-40B4-BE49-F238E27FC236}">
                <a16:creationId xmlns:a16="http://schemas.microsoft.com/office/drawing/2014/main" id="{21FD44C4-E05C-974F-A589-C3C4C04699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0709627"/>
              </p:ext>
            </p:extLst>
          </p:nvPr>
        </p:nvGraphicFramePr>
        <p:xfrm>
          <a:off x="7566256" y="1927412"/>
          <a:ext cx="1849348" cy="25143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9348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</a:tblGrid>
              <a:tr h="251436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202373"/>
                  </a:ext>
                </a:extLst>
              </a:tr>
            </a:tbl>
          </a:graphicData>
        </a:graphic>
      </p:graphicFrame>
      <p:graphicFrame>
        <p:nvGraphicFramePr>
          <p:cNvPr id="37" name="Table 5">
            <a:extLst>
              <a:ext uri="{FF2B5EF4-FFF2-40B4-BE49-F238E27FC236}">
                <a16:creationId xmlns:a16="http://schemas.microsoft.com/office/drawing/2014/main" id="{7F5032DA-3D88-9B46-9EDB-C4FBB13529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7907982"/>
              </p:ext>
            </p:extLst>
          </p:nvPr>
        </p:nvGraphicFramePr>
        <p:xfrm>
          <a:off x="7807527" y="2059635"/>
          <a:ext cx="1417954" cy="22303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17954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</a:tblGrid>
              <a:tr h="74345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AD00C0"/>
                          </a:solidFill>
                        </a:rPr>
                        <a:t>50000</a:t>
                      </a:r>
                      <a:endParaRPr lang="en-US" sz="2400" dirty="0">
                        <a:solidFill>
                          <a:srgbClr val="AD0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877934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AD00C0"/>
                          </a:solidFill>
                        </a:rPr>
                        <a:t>55000</a:t>
                      </a:r>
                      <a:endParaRPr lang="en-US" sz="2400" dirty="0">
                        <a:solidFill>
                          <a:srgbClr val="AD0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42408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AD00C0"/>
                          </a:solidFill>
                        </a:rPr>
                        <a:t>70000</a:t>
                      </a:r>
                      <a:endParaRPr lang="en-US" sz="2400" dirty="0">
                        <a:solidFill>
                          <a:srgbClr val="AD0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6548318"/>
                  </a:ext>
                </a:extLst>
              </a:tr>
            </a:tbl>
          </a:graphicData>
        </a:graphic>
      </p:graphicFrame>
      <p:cxnSp>
        <p:nvCxnSpPr>
          <p:cNvPr id="38" name="Elbow Connector 37"/>
          <p:cNvCxnSpPr/>
          <p:nvPr/>
        </p:nvCxnSpPr>
        <p:spPr>
          <a:xfrm rot="10800000" flipV="1">
            <a:off x="2420689" y="2465068"/>
            <a:ext cx="5386838" cy="677446"/>
          </a:xfrm>
          <a:prstGeom prst="bentConnector3">
            <a:avLst>
              <a:gd name="adj1" fmla="val 33025"/>
            </a:avLst>
          </a:prstGeom>
          <a:ln w="53975">
            <a:solidFill>
              <a:srgbClr val="AD0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68FE6CB-6978-1A43-8587-C0B7EADDF7F4}"/>
              </a:ext>
            </a:extLst>
          </p:cNvPr>
          <p:cNvSpPr txBox="1"/>
          <p:nvPr/>
        </p:nvSpPr>
        <p:spPr>
          <a:xfrm>
            <a:off x="7540851" y="2126514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5D9DE79-3202-A347-BC74-041916BF25DD}"/>
              </a:ext>
            </a:extLst>
          </p:cNvPr>
          <p:cNvSpPr txBox="1"/>
          <p:nvPr/>
        </p:nvSpPr>
        <p:spPr>
          <a:xfrm>
            <a:off x="7540851" y="2878682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cxnSp>
        <p:nvCxnSpPr>
          <p:cNvPr id="41" name="Elbow Connector 40"/>
          <p:cNvCxnSpPr>
            <a:stCxn id="37" idx="1"/>
            <a:endCxn id="16" idx="3"/>
          </p:cNvCxnSpPr>
          <p:nvPr/>
        </p:nvCxnSpPr>
        <p:spPr>
          <a:xfrm rot="10800000" flipV="1">
            <a:off x="2420689" y="3174815"/>
            <a:ext cx="5386839" cy="698755"/>
          </a:xfrm>
          <a:prstGeom prst="bentConnector3">
            <a:avLst>
              <a:gd name="adj1" fmla="val 22773"/>
            </a:avLst>
          </a:prstGeom>
          <a:ln w="53975">
            <a:solidFill>
              <a:srgbClr val="AD0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F5D9DE79-3202-A347-BC74-041916BF25DD}"/>
              </a:ext>
            </a:extLst>
          </p:cNvPr>
          <p:cNvSpPr txBox="1"/>
          <p:nvPr/>
        </p:nvSpPr>
        <p:spPr>
          <a:xfrm>
            <a:off x="7540851" y="3630462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5" name="Elbow Connector 44"/>
          <p:cNvCxnSpPr/>
          <p:nvPr/>
        </p:nvCxnSpPr>
        <p:spPr>
          <a:xfrm rot="10800000" flipV="1">
            <a:off x="2446095" y="3969016"/>
            <a:ext cx="5361432" cy="1393850"/>
          </a:xfrm>
          <a:prstGeom prst="bentConnector3">
            <a:avLst>
              <a:gd name="adj1" fmla="val 15721"/>
            </a:avLst>
          </a:prstGeom>
          <a:ln w="53975">
            <a:solidFill>
              <a:srgbClr val="AD0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5">
            <a:extLst>
              <a:ext uri="{FF2B5EF4-FFF2-40B4-BE49-F238E27FC236}">
                <a16:creationId xmlns:a16="http://schemas.microsoft.com/office/drawing/2014/main" id="{B1C8A60D-5EF1-4F46-8764-4EFCDC38FC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5389581"/>
              </p:ext>
            </p:extLst>
          </p:nvPr>
        </p:nvGraphicFramePr>
        <p:xfrm>
          <a:off x="3682130" y="1927412"/>
          <a:ext cx="1752207" cy="39839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2207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</a:tblGrid>
              <a:tr h="458904">
                <a:tc>
                  <a:txBody>
                    <a:bodyPr/>
                    <a:lstStyle/>
                    <a:p>
                      <a:pPr algn="ctr"/>
                      <a:endParaRPr lang="en-US" sz="17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800142"/>
                  </a:ext>
                </a:extLst>
              </a:tr>
              <a:tr h="352505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202373"/>
                  </a:ext>
                </a:extLst>
              </a:tr>
            </a:tbl>
          </a:graphicData>
        </a:graphic>
      </p:graphicFrame>
      <p:graphicFrame>
        <p:nvGraphicFramePr>
          <p:cNvPr id="17" name="Table 5">
            <a:extLst>
              <a:ext uri="{FF2B5EF4-FFF2-40B4-BE49-F238E27FC236}">
                <a16:creationId xmlns:a16="http://schemas.microsoft.com/office/drawing/2014/main" id="{8CF4B89C-F897-9041-8241-8DFB9DCA81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6851223"/>
              </p:ext>
            </p:extLst>
          </p:nvPr>
        </p:nvGraphicFramePr>
        <p:xfrm>
          <a:off x="3936539" y="2014936"/>
          <a:ext cx="1348330" cy="37172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48330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</a:tblGrid>
              <a:tr h="743454"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False</a:t>
                      </a:r>
                      <a:endParaRPr lang="en-US" sz="24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800142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877934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202373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False</a:t>
                      </a:r>
                      <a:endParaRPr lang="en-US" sz="24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8245378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8494076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968FE6CB-6978-1A43-8587-C0B7EADDF7F4}"/>
              </a:ext>
            </a:extLst>
          </p:cNvPr>
          <p:cNvSpPr txBox="1"/>
          <p:nvPr/>
        </p:nvSpPr>
        <p:spPr>
          <a:xfrm>
            <a:off x="3682131" y="2206665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5D9DE79-3202-A347-BC74-041916BF25DD}"/>
              </a:ext>
            </a:extLst>
          </p:cNvPr>
          <p:cNvSpPr txBox="1"/>
          <p:nvPr/>
        </p:nvSpPr>
        <p:spPr>
          <a:xfrm>
            <a:off x="3682131" y="2958833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7203568-8284-F942-AD40-0A0EBBAF3699}"/>
              </a:ext>
            </a:extLst>
          </p:cNvPr>
          <p:cNvSpPr txBox="1"/>
          <p:nvPr/>
        </p:nvSpPr>
        <p:spPr>
          <a:xfrm>
            <a:off x="3682131" y="3711000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7203568-8284-F942-AD40-0A0EBBAF3699}"/>
              </a:ext>
            </a:extLst>
          </p:cNvPr>
          <p:cNvSpPr txBox="1"/>
          <p:nvPr/>
        </p:nvSpPr>
        <p:spPr>
          <a:xfrm>
            <a:off x="3682131" y="4433281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7203568-8284-F942-AD40-0A0EBBAF3699}"/>
              </a:ext>
            </a:extLst>
          </p:cNvPr>
          <p:cNvSpPr txBox="1"/>
          <p:nvPr/>
        </p:nvSpPr>
        <p:spPr>
          <a:xfrm>
            <a:off x="3682131" y="5170253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734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17D764D-17BD-8B47-B029-15791883D540}"/>
              </a:ext>
            </a:extLst>
          </p:cNvPr>
          <p:cNvSpPr/>
          <p:nvPr/>
        </p:nvSpPr>
        <p:spPr>
          <a:xfrm>
            <a:off x="706170" y="986828"/>
            <a:ext cx="9481698" cy="50608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Table 5">
            <a:extLst>
              <a:ext uri="{FF2B5EF4-FFF2-40B4-BE49-F238E27FC236}">
                <a16:creationId xmlns:a16="http://schemas.microsoft.com/office/drawing/2014/main" id="{B1C8A60D-5EF1-4F46-8764-4EFCDC38FC7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17949" y="1416866"/>
          <a:ext cx="1752207" cy="44945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2207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</a:tblGrid>
              <a:tr h="517713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salaries</a:t>
                      </a:r>
                      <a:endParaRPr lang="en-US" sz="17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800142"/>
                  </a:ext>
                </a:extLst>
              </a:tr>
              <a:tr h="3976789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202373"/>
                  </a:ext>
                </a:extLst>
              </a:tr>
            </a:tbl>
          </a:graphicData>
        </a:graphic>
      </p:graphicFrame>
      <p:graphicFrame>
        <p:nvGraphicFramePr>
          <p:cNvPr id="16" name="Table 5">
            <a:extLst>
              <a:ext uri="{FF2B5EF4-FFF2-40B4-BE49-F238E27FC236}">
                <a16:creationId xmlns:a16="http://schemas.microsoft.com/office/drawing/2014/main" id="{8CF4B89C-F897-9041-8241-8DFB9DCA81B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72358" y="2014936"/>
          <a:ext cx="1348330" cy="37172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48330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</a:tblGrid>
              <a:tr h="743454"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105000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800142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50000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877934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55000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202373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80000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8245378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 smtClean="0"/>
                        <a:t>70000</a:t>
                      </a:r>
                      <a:endParaRPr lang="en-US" sz="2400" b="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849407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68FE6CB-6978-1A43-8587-C0B7EADDF7F4}"/>
              </a:ext>
            </a:extLst>
          </p:cNvPr>
          <p:cNvSpPr txBox="1"/>
          <p:nvPr/>
        </p:nvSpPr>
        <p:spPr>
          <a:xfrm>
            <a:off x="817950" y="2206665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5D9DE79-3202-A347-BC74-041916BF25DD}"/>
              </a:ext>
            </a:extLst>
          </p:cNvPr>
          <p:cNvSpPr txBox="1"/>
          <p:nvPr/>
        </p:nvSpPr>
        <p:spPr>
          <a:xfrm>
            <a:off x="817950" y="2958833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7203568-8284-F942-AD40-0A0EBBAF3699}"/>
              </a:ext>
            </a:extLst>
          </p:cNvPr>
          <p:cNvSpPr txBox="1"/>
          <p:nvPr/>
        </p:nvSpPr>
        <p:spPr>
          <a:xfrm>
            <a:off x="817950" y="3711000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7203568-8284-F942-AD40-0A0EBBAF3699}"/>
              </a:ext>
            </a:extLst>
          </p:cNvPr>
          <p:cNvSpPr txBox="1"/>
          <p:nvPr/>
        </p:nvSpPr>
        <p:spPr>
          <a:xfrm>
            <a:off x="817950" y="4433281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203568-8284-F942-AD40-0A0EBBAF3699}"/>
              </a:ext>
            </a:extLst>
          </p:cNvPr>
          <p:cNvSpPr txBox="1"/>
          <p:nvPr/>
        </p:nvSpPr>
        <p:spPr>
          <a:xfrm>
            <a:off x="817950" y="5170253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F6D3B9-1276-AD46-A462-3C4C9AAF9C89}"/>
              </a:ext>
            </a:extLst>
          </p:cNvPr>
          <p:cNvSpPr txBox="1"/>
          <p:nvPr/>
        </p:nvSpPr>
        <p:spPr>
          <a:xfrm>
            <a:off x="1160465" y="1078312"/>
            <a:ext cx="1172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salaries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0F6D3B9-1276-AD46-A462-3C4C9AAF9C89}"/>
              </a:ext>
            </a:extLst>
          </p:cNvPr>
          <p:cNvSpPr txBox="1"/>
          <p:nvPr/>
        </p:nvSpPr>
        <p:spPr>
          <a:xfrm>
            <a:off x="3454721" y="1078312"/>
            <a:ext cx="22829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salaries &lt;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75_000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0F6D3B9-1276-AD46-A462-3C4C9AAF9C89}"/>
              </a:ext>
            </a:extLst>
          </p:cNvPr>
          <p:cNvSpPr txBox="1"/>
          <p:nvPr/>
        </p:nvSpPr>
        <p:spPr>
          <a:xfrm>
            <a:off x="6793991" y="1078312"/>
            <a:ext cx="35173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salaries[salaries &lt;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75_000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36" name="Table 5">
            <a:extLst>
              <a:ext uri="{FF2B5EF4-FFF2-40B4-BE49-F238E27FC236}">
                <a16:creationId xmlns:a16="http://schemas.microsoft.com/office/drawing/2014/main" id="{21FD44C4-E05C-974F-A589-C3C4C046998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566256" y="1927412"/>
          <a:ext cx="1849348" cy="25143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9348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</a:tblGrid>
              <a:tr h="251436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202373"/>
                  </a:ext>
                </a:extLst>
              </a:tr>
            </a:tbl>
          </a:graphicData>
        </a:graphic>
      </p:graphicFrame>
      <p:graphicFrame>
        <p:nvGraphicFramePr>
          <p:cNvPr id="37" name="Table 5">
            <a:extLst>
              <a:ext uri="{FF2B5EF4-FFF2-40B4-BE49-F238E27FC236}">
                <a16:creationId xmlns:a16="http://schemas.microsoft.com/office/drawing/2014/main" id="{7F5032DA-3D88-9B46-9EDB-C4FBB135295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807527" y="2059635"/>
          <a:ext cx="1417954" cy="22303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17954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</a:tblGrid>
              <a:tr h="74345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AD00C0"/>
                          </a:solidFill>
                        </a:rPr>
                        <a:t>50000</a:t>
                      </a:r>
                      <a:endParaRPr lang="en-US" sz="2400" dirty="0">
                        <a:solidFill>
                          <a:srgbClr val="AD0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877934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AD00C0"/>
                          </a:solidFill>
                        </a:rPr>
                        <a:t>55000</a:t>
                      </a:r>
                      <a:endParaRPr lang="en-US" sz="2400" dirty="0">
                        <a:solidFill>
                          <a:srgbClr val="AD0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42408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AD00C0"/>
                          </a:solidFill>
                        </a:rPr>
                        <a:t>70000</a:t>
                      </a:r>
                      <a:endParaRPr lang="en-US" sz="2400" dirty="0">
                        <a:solidFill>
                          <a:srgbClr val="AD0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6548318"/>
                  </a:ext>
                </a:extLst>
              </a:tr>
            </a:tbl>
          </a:graphicData>
        </a:graphic>
      </p:graphicFrame>
      <p:cxnSp>
        <p:nvCxnSpPr>
          <p:cNvPr id="38" name="Elbow Connector 37"/>
          <p:cNvCxnSpPr/>
          <p:nvPr/>
        </p:nvCxnSpPr>
        <p:spPr>
          <a:xfrm rot="10800000" flipV="1">
            <a:off x="2420689" y="2465068"/>
            <a:ext cx="5386838" cy="677446"/>
          </a:xfrm>
          <a:prstGeom prst="bentConnector3">
            <a:avLst>
              <a:gd name="adj1" fmla="val 33025"/>
            </a:avLst>
          </a:prstGeom>
          <a:ln w="53975">
            <a:solidFill>
              <a:srgbClr val="AD0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68FE6CB-6978-1A43-8587-C0B7EADDF7F4}"/>
              </a:ext>
            </a:extLst>
          </p:cNvPr>
          <p:cNvSpPr txBox="1"/>
          <p:nvPr/>
        </p:nvSpPr>
        <p:spPr>
          <a:xfrm>
            <a:off x="7540851" y="2126514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5D9DE79-3202-A347-BC74-041916BF25DD}"/>
              </a:ext>
            </a:extLst>
          </p:cNvPr>
          <p:cNvSpPr txBox="1"/>
          <p:nvPr/>
        </p:nvSpPr>
        <p:spPr>
          <a:xfrm>
            <a:off x="7540851" y="2878682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cxnSp>
        <p:nvCxnSpPr>
          <p:cNvPr id="41" name="Elbow Connector 40"/>
          <p:cNvCxnSpPr>
            <a:stCxn id="37" idx="1"/>
            <a:endCxn id="16" idx="3"/>
          </p:cNvCxnSpPr>
          <p:nvPr/>
        </p:nvCxnSpPr>
        <p:spPr>
          <a:xfrm rot="10800000" flipV="1">
            <a:off x="2420689" y="3174815"/>
            <a:ext cx="5386839" cy="698755"/>
          </a:xfrm>
          <a:prstGeom prst="bentConnector3">
            <a:avLst>
              <a:gd name="adj1" fmla="val 24892"/>
            </a:avLst>
          </a:prstGeom>
          <a:ln w="53975">
            <a:solidFill>
              <a:srgbClr val="AD0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F5D9DE79-3202-A347-BC74-041916BF25DD}"/>
              </a:ext>
            </a:extLst>
          </p:cNvPr>
          <p:cNvSpPr txBox="1"/>
          <p:nvPr/>
        </p:nvSpPr>
        <p:spPr>
          <a:xfrm>
            <a:off x="7540851" y="3630462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5" name="Elbow Connector 44"/>
          <p:cNvCxnSpPr/>
          <p:nvPr/>
        </p:nvCxnSpPr>
        <p:spPr>
          <a:xfrm rot="10800000" flipV="1">
            <a:off x="2446095" y="3969016"/>
            <a:ext cx="5361432" cy="1393850"/>
          </a:xfrm>
          <a:prstGeom prst="bentConnector3">
            <a:avLst>
              <a:gd name="adj1" fmla="val 15721"/>
            </a:avLst>
          </a:prstGeom>
          <a:ln w="53975">
            <a:solidFill>
              <a:srgbClr val="AD0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5">
            <a:extLst>
              <a:ext uri="{FF2B5EF4-FFF2-40B4-BE49-F238E27FC236}">
                <a16:creationId xmlns:a16="http://schemas.microsoft.com/office/drawing/2014/main" id="{B1C8A60D-5EF1-4F46-8764-4EFCDC38FC7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682130" y="1927412"/>
          <a:ext cx="1752207" cy="39839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2207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</a:tblGrid>
              <a:tr h="458904">
                <a:tc>
                  <a:txBody>
                    <a:bodyPr/>
                    <a:lstStyle/>
                    <a:p>
                      <a:pPr algn="ctr"/>
                      <a:endParaRPr lang="en-US" sz="17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800142"/>
                  </a:ext>
                </a:extLst>
              </a:tr>
              <a:tr h="352505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202373"/>
                  </a:ext>
                </a:extLst>
              </a:tr>
            </a:tbl>
          </a:graphicData>
        </a:graphic>
      </p:graphicFrame>
      <p:graphicFrame>
        <p:nvGraphicFramePr>
          <p:cNvPr id="17" name="Table 5">
            <a:extLst>
              <a:ext uri="{FF2B5EF4-FFF2-40B4-BE49-F238E27FC236}">
                <a16:creationId xmlns:a16="http://schemas.microsoft.com/office/drawing/2014/main" id="{8CF4B89C-F897-9041-8241-8DFB9DCA81B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936539" y="2014936"/>
          <a:ext cx="1348330" cy="37172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48330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</a:tblGrid>
              <a:tr h="743454"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False</a:t>
                      </a:r>
                      <a:endParaRPr lang="en-US" sz="24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800142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877934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202373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False</a:t>
                      </a:r>
                      <a:endParaRPr lang="en-US" sz="24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8245378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8494076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968FE6CB-6978-1A43-8587-C0B7EADDF7F4}"/>
              </a:ext>
            </a:extLst>
          </p:cNvPr>
          <p:cNvSpPr txBox="1"/>
          <p:nvPr/>
        </p:nvSpPr>
        <p:spPr>
          <a:xfrm>
            <a:off x="3682131" y="2206665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5D9DE79-3202-A347-BC74-041916BF25DD}"/>
              </a:ext>
            </a:extLst>
          </p:cNvPr>
          <p:cNvSpPr txBox="1"/>
          <p:nvPr/>
        </p:nvSpPr>
        <p:spPr>
          <a:xfrm>
            <a:off x="3682131" y="2958833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7203568-8284-F942-AD40-0A0EBBAF3699}"/>
              </a:ext>
            </a:extLst>
          </p:cNvPr>
          <p:cNvSpPr txBox="1"/>
          <p:nvPr/>
        </p:nvSpPr>
        <p:spPr>
          <a:xfrm>
            <a:off x="3682131" y="3711000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7203568-8284-F942-AD40-0A0EBBAF3699}"/>
              </a:ext>
            </a:extLst>
          </p:cNvPr>
          <p:cNvSpPr txBox="1"/>
          <p:nvPr/>
        </p:nvSpPr>
        <p:spPr>
          <a:xfrm>
            <a:off x="3682131" y="4433281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7203568-8284-F942-AD40-0A0EBBAF3699}"/>
              </a:ext>
            </a:extLst>
          </p:cNvPr>
          <p:cNvSpPr txBox="1"/>
          <p:nvPr/>
        </p:nvSpPr>
        <p:spPr>
          <a:xfrm>
            <a:off x="3682131" y="5170253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9677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D17D764D-17BD-8B47-B029-15791883D540}"/>
              </a:ext>
            </a:extLst>
          </p:cNvPr>
          <p:cNvSpPr/>
          <p:nvPr/>
        </p:nvSpPr>
        <p:spPr>
          <a:xfrm>
            <a:off x="0" y="184322"/>
            <a:ext cx="11837103" cy="51631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able 5">
            <a:extLst>
              <a:ext uri="{FF2B5EF4-FFF2-40B4-BE49-F238E27FC236}">
                <a16:creationId xmlns:a16="http://schemas.microsoft.com/office/drawing/2014/main" id="{21FD44C4-E05C-974F-A589-C3C4C04699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5267266"/>
              </p:ext>
            </p:extLst>
          </p:nvPr>
        </p:nvGraphicFramePr>
        <p:xfrm>
          <a:off x="8655582" y="1161279"/>
          <a:ext cx="1849348" cy="25143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9348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</a:tblGrid>
              <a:tr h="251436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202373"/>
                  </a:ext>
                </a:extLst>
              </a:tr>
            </a:tbl>
          </a:graphicData>
        </a:graphic>
      </p:graphicFrame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7F5032DA-3D88-9B46-9EDB-C4FBB13529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4825204"/>
              </p:ext>
            </p:extLst>
          </p:nvPr>
        </p:nvGraphicFramePr>
        <p:xfrm>
          <a:off x="8896853" y="1293502"/>
          <a:ext cx="1417954" cy="22303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17954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</a:tblGrid>
              <a:tr h="74345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50000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877934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55000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42408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70000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6548318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968FE6CB-6978-1A43-8587-C0B7EADDF7F4}"/>
              </a:ext>
            </a:extLst>
          </p:cNvPr>
          <p:cNvSpPr txBox="1"/>
          <p:nvPr/>
        </p:nvSpPr>
        <p:spPr>
          <a:xfrm>
            <a:off x="8630177" y="1360381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D9DE79-3202-A347-BC74-041916BF25DD}"/>
              </a:ext>
            </a:extLst>
          </p:cNvPr>
          <p:cNvSpPr txBox="1"/>
          <p:nvPr/>
        </p:nvSpPr>
        <p:spPr>
          <a:xfrm>
            <a:off x="8630177" y="2112549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D9DE79-3202-A347-BC74-041916BF25DD}"/>
              </a:ext>
            </a:extLst>
          </p:cNvPr>
          <p:cNvSpPr txBox="1"/>
          <p:nvPr/>
        </p:nvSpPr>
        <p:spPr>
          <a:xfrm>
            <a:off x="8630177" y="2864329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0F6D3B9-1276-AD46-A462-3C4C9AAF9C89}"/>
              </a:ext>
            </a:extLst>
          </p:cNvPr>
          <p:cNvSpPr txBox="1"/>
          <p:nvPr/>
        </p:nvSpPr>
        <p:spPr>
          <a:xfrm>
            <a:off x="10530335" y="1360381"/>
            <a:ext cx="13067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+ 10000</a:t>
            </a:r>
          </a:p>
        </p:txBody>
      </p:sp>
      <p:graphicFrame>
        <p:nvGraphicFramePr>
          <p:cNvPr id="21" name="Table 5">
            <a:extLst>
              <a:ext uri="{FF2B5EF4-FFF2-40B4-BE49-F238E27FC236}">
                <a16:creationId xmlns:a16="http://schemas.microsoft.com/office/drawing/2014/main" id="{21FD44C4-E05C-974F-A589-C3C4C04699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2317339"/>
              </p:ext>
            </p:extLst>
          </p:nvPr>
        </p:nvGraphicFramePr>
        <p:xfrm>
          <a:off x="6043481" y="1161279"/>
          <a:ext cx="1849348" cy="25143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9348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</a:tblGrid>
              <a:tr h="251436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202373"/>
                  </a:ext>
                </a:extLst>
              </a:tr>
            </a:tbl>
          </a:graphicData>
        </a:graphic>
      </p:graphicFrame>
      <p:graphicFrame>
        <p:nvGraphicFramePr>
          <p:cNvPr id="22" name="Table 5">
            <a:extLst>
              <a:ext uri="{FF2B5EF4-FFF2-40B4-BE49-F238E27FC236}">
                <a16:creationId xmlns:a16="http://schemas.microsoft.com/office/drawing/2014/main" id="{7F5032DA-3D88-9B46-9EDB-C4FBB13529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5877023"/>
              </p:ext>
            </p:extLst>
          </p:nvPr>
        </p:nvGraphicFramePr>
        <p:xfrm>
          <a:off x="6284752" y="1293502"/>
          <a:ext cx="1417954" cy="22303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17954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</a:tblGrid>
              <a:tr h="74345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60000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877934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65000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42408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80000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6548318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968FE6CB-6978-1A43-8587-C0B7EADDF7F4}"/>
              </a:ext>
            </a:extLst>
          </p:cNvPr>
          <p:cNvSpPr txBox="1"/>
          <p:nvPr/>
        </p:nvSpPr>
        <p:spPr>
          <a:xfrm>
            <a:off x="6018076" y="1360381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5D9DE79-3202-A347-BC74-041916BF25DD}"/>
              </a:ext>
            </a:extLst>
          </p:cNvPr>
          <p:cNvSpPr txBox="1"/>
          <p:nvPr/>
        </p:nvSpPr>
        <p:spPr>
          <a:xfrm>
            <a:off x="6018076" y="2112549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D9DE79-3202-A347-BC74-041916BF25DD}"/>
              </a:ext>
            </a:extLst>
          </p:cNvPr>
          <p:cNvSpPr txBox="1"/>
          <p:nvPr/>
        </p:nvSpPr>
        <p:spPr>
          <a:xfrm>
            <a:off x="6018076" y="2864329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0F6D3B9-1276-AD46-A462-3C4C9AAF9C89}"/>
              </a:ext>
            </a:extLst>
          </p:cNvPr>
          <p:cNvSpPr txBox="1"/>
          <p:nvPr/>
        </p:nvSpPr>
        <p:spPr>
          <a:xfrm>
            <a:off x="10530335" y="2177850"/>
            <a:ext cx="13067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+ 10000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0F6D3B9-1276-AD46-A462-3C4C9AAF9C89}"/>
              </a:ext>
            </a:extLst>
          </p:cNvPr>
          <p:cNvSpPr txBox="1"/>
          <p:nvPr/>
        </p:nvSpPr>
        <p:spPr>
          <a:xfrm>
            <a:off x="10530335" y="2972050"/>
            <a:ext cx="13067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+ 10000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8033249" y="2449722"/>
            <a:ext cx="473478" cy="0"/>
          </a:xfrm>
          <a:prstGeom prst="straightConnector1">
            <a:avLst/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0F6D3B9-1276-AD46-A462-3C4C9AAF9C89}"/>
              </a:ext>
            </a:extLst>
          </p:cNvPr>
          <p:cNvSpPr txBox="1"/>
          <p:nvPr/>
        </p:nvSpPr>
        <p:spPr>
          <a:xfrm>
            <a:off x="411498" y="189753"/>
            <a:ext cx="104851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salaries     [     salaries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75_000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 =  salaries[salaries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75_000] + 10_000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31" name="Table 5">
            <a:extLst>
              <a:ext uri="{FF2B5EF4-FFF2-40B4-BE49-F238E27FC236}">
                <a16:creationId xmlns:a16="http://schemas.microsoft.com/office/drawing/2014/main" id="{B1C8A60D-5EF1-4F46-8764-4EFCDC38FC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5311920"/>
              </p:ext>
            </p:extLst>
          </p:nvPr>
        </p:nvGraphicFramePr>
        <p:xfrm>
          <a:off x="123500" y="650733"/>
          <a:ext cx="1752207" cy="44945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2207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</a:tblGrid>
              <a:tr h="517713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salaries</a:t>
                      </a:r>
                      <a:endParaRPr lang="en-US" sz="17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800142"/>
                  </a:ext>
                </a:extLst>
              </a:tr>
              <a:tr h="3976789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202373"/>
                  </a:ext>
                </a:extLst>
              </a:tr>
            </a:tbl>
          </a:graphicData>
        </a:graphic>
      </p:graphicFrame>
      <p:graphicFrame>
        <p:nvGraphicFramePr>
          <p:cNvPr id="32" name="Table 5">
            <a:extLst>
              <a:ext uri="{FF2B5EF4-FFF2-40B4-BE49-F238E27FC236}">
                <a16:creationId xmlns:a16="http://schemas.microsoft.com/office/drawing/2014/main" id="{8CF4B89C-F897-9041-8241-8DFB9DCA81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6552591"/>
              </p:ext>
            </p:extLst>
          </p:nvPr>
        </p:nvGraphicFramePr>
        <p:xfrm>
          <a:off x="377909" y="1248803"/>
          <a:ext cx="1348330" cy="37172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48330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</a:tblGrid>
              <a:tr h="743454"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105000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800142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>
                          <a:solidFill>
                            <a:srgbClr val="AD00C0"/>
                          </a:solidFill>
                        </a:rPr>
                        <a:t>60000</a:t>
                      </a:r>
                      <a:endParaRPr lang="en-US" sz="2400" dirty="0">
                        <a:solidFill>
                          <a:srgbClr val="AD0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877934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>
                          <a:solidFill>
                            <a:srgbClr val="AD00C0"/>
                          </a:solidFill>
                        </a:rPr>
                        <a:t>65000</a:t>
                      </a:r>
                      <a:endParaRPr lang="en-US" sz="2400" dirty="0">
                        <a:solidFill>
                          <a:srgbClr val="AD0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202373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80000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8245378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 smtClean="0">
                          <a:solidFill>
                            <a:srgbClr val="AD00C0"/>
                          </a:solidFill>
                        </a:rPr>
                        <a:t>80000</a:t>
                      </a:r>
                      <a:endParaRPr lang="en-US" sz="2400" b="0" dirty="0">
                        <a:solidFill>
                          <a:srgbClr val="AD0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8494076"/>
                  </a:ext>
                </a:extLst>
              </a:tr>
            </a:tbl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968FE6CB-6978-1A43-8587-C0B7EADDF7F4}"/>
              </a:ext>
            </a:extLst>
          </p:cNvPr>
          <p:cNvSpPr txBox="1"/>
          <p:nvPr/>
        </p:nvSpPr>
        <p:spPr>
          <a:xfrm>
            <a:off x="123501" y="1440532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5D9DE79-3202-A347-BC74-041916BF25DD}"/>
              </a:ext>
            </a:extLst>
          </p:cNvPr>
          <p:cNvSpPr txBox="1"/>
          <p:nvPr/>
        </p:nvSpPr>
        <p:spPr>
          <a:xfrm>
            <a:off x="123501" y="2192700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7203568-8284-F942-AD40-0A0EBBAF3699}"/>
              </a:ext>
            </a:extLst>
          </p:cNvPr>
          <p:cNvSpPr txBox="1"/>
          <p:nvPr/>
        </p:nvSpPr>
        <p:spPr>
          <a:xfrm>
            <a:off x="123501" y="2944867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7203568-8284-F942-AD40-0A0EBBAF3699}"/>
              </a:ext>
            </a:extLst>
          </p:cNvPr>
          <p:cNvSpPr txBox="1"/>
          <p:nvPr/>
        </p:nvSpPr>
        <p:spPr>
          <a:xfrm>
            <a:off x="123501" y="3667148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7203568-8284-F942-AD40-0A0EBBAF3699}"/>
              </a:ext>
            </a:extLst>
          </p:cNvPr>
          <p:cNvSpPr txBox="1"/>
          <p:nvPr/>
        </p:nvSpPr>
        <p:spPr>
          <a:xfrm>
            <a:off x="123501" y="4404120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40" name="Table 5">
            <a:extLst>
              <a:ext uri="{FF2B5EF4-FFF2-40B4-BE49-F238E27FC236}">
                <a16:creationId xmlns:a16="http://schemas.microsoft.com/office/drawing/2014/main" id="{B1C8A60D-5EF1-4F46-8764-4EFCDC38FC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4237479"/>
              </p:ext>
            </p:extLst>
          </p:nvPr>
        </p:nvGraphicFramePr>
        <p:xfrm>
          <a:off x="2964074" y="1123179"/>
          <a:ext cx="1752207" cy="39839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2207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</a:tblGrid>
              <a:tr h="458904">
                <a:tc>
                  <a:txBody>
                    <a:bodyPr/>
                    <a:lstStyle/>
                    <a:p>
                      <a:pPr algn="ctr"/>
                      <a:endParaRPr lang="en-US" sz="17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800142"/>
                  </a:ext>
                </a:extLst>
              </a:tr>
              <a:tr h="352505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202373"/>
                  </a:ext>
                </a:extLst>
              </a:tr>
            </a:tbl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id="{968FE6CB-6978-1A43-8587-C0B7EADDF7F4}"/>
              </a:ext>
            </a:extLst>
          </p:cNvPr>
          <p:cNvSpPr txBox="1"/>
          <p:nvPr/>
        </p:nvSpPr>
        <p:spPr>
          <a:xfrm>
            <a:off x="2964075" y="1402432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5D9DE79-3202-A347-BC74-041916BF25DD}"/>
              </a:ext>
            </a:extLst>
          </p:cNvPr>
          <p:cNvSpPr txBox="1"/>
          <p:nvPr/>
        </p:nvSpPr>
        <p:spPr>
          <a:xfrm>
            <a:off x="2964075" y="2154600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7203568-8284-F942-AD40-0A0EBBAF3699}"/>
              </a:ext>
            </a:extLst>
          </p:cNvPr>
          <p:cNvSpPr txBox="1"/>
          <p:nvPr/>
        </p:nvSpPr>
        <p:spPr>
          <a:xfrm>
            <a:off x="2964075" y="2906767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7203568-8284-F942-AD40-0A0EBBAF3699}"/>
              </a:ext>
            </a:extLst>
          </p:cNvPr>
          <p:cNvSpPr txBox="1"/>
          <p:nvPr/>
        </p:nvSpPr>
        <p:spPr>
          <a:xfrm>
            <a:off x="2964075" y="3629048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7203568-8284-F942-AD40-0A0EBBAF3699}"/>
              </a:ext>
            </a:extLst>
          </p:cNvPr>
          <p:cNvSpPr txBox="1"/>
          <p:nvPr/>
        </p:nvSpPr>
        <p:spPr>
          <a:xfrm>
            <a:off x="2964075" y="4366020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7" name="Elbow Connector 46"/>
          <p:cNvCxnSpPr/>
          <p:nvPr/>
        </p:nvCxnSpPr>
        <p:spPr>
          <a:xfrm rot="10800000" flipH="1">
            <a:off x="1711128" y="1621153"/>
            <a:ext cx="4531784" cy="794745"/>
          </a:xfrm>
          <a:prstGeom prst="bentConnector3">
            <a:avLst>
              <a:gd name="adj1" fmla="val 71730"/>
            </a:avLst>
          </a:prstGeom>
          <a:ln w="53975">
            <a:solidFill>
              <a:srgbClr val="AD0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/>
          <p:nvPr/>
        </p:nvCxnSpPr>
        <p:spPr>
          <a:xfrm rot="10800000" flipH="1">
            <a:off x="1711128" y="2388291"/>
            <a:ext cx="4531784" cy="794745"/>
          </a:xfrm>
          <a:prstGeom prst="bentConnector3">
            <a:avLst>
              <a:gd name="adj1" fmla="val 80848"/>
            </a:avLst>
          </a:prstGeom>
          <a:ln w="53975">
            <a:solidFill>
              <a:srgbClr val="AD0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/>
          <p:nvPr/>
        </p:nvCxnSpPr>
        <p:spPr>
          <a:xfrm rot="10800000" flipH="1">
            <a:off x="1711128" y="3102887"/>
            <a:ext cx="4531784" cy="1536358"/>
          </a:xfrm>
          <a:prstGeom prst="bentConnector3">
            <a:avLst>
              <a:gd name="adj1" fmla="val 86281"/>
            </a:avLst>
          </a:prstGeom>
          <a:ln w="53975">
            <a:solidFill>
              <a:srgbClr val="AD0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Table 5">
            <a:extLst>
              <a:ext uri="{FF2B5EF4-FFF2-40B4-BE49-F238E27FC236}">
                <a16:creationId xmlns:a16="http://schemas.microsoft.com/office/drawing/2014/main" id="{8CF4B89C-F897-9041-8241-8DFB9DCA81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2199107"/>
              </p:ext>
            </p:extLst>
          </p:nvPr>
        </p:nvGraphicFramePr>
        <p:xfrm>
          <a:off x="3218483" y="1210703"/>
          <a:ext cx="1348330" cy="37172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48330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</a:tblGrid>
              <a:tr h="743454"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False</a:t>
                      </a:r>
                      <a:endParaRPr lang="en-US" sz="24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800142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877934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202373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False</a:t>
                      </a:r>
                      <a:endParaRPr lang="en-US" sz="24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8245378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8494076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6157781" y="59744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017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19150" y="83820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60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D17D764D-17BD-8B47-B029-15791883D540}"/>
              </a:ext>
            </a:extLst>
          </p:cNvPr>
          <p:cNvSpPr/>
          <p:nvPr/>
        </p:nvSpPr>
        <p:spPr>
          <a:xfrm>
            <a:off x="-625672" y="5937158"/>
            <a:ext cx="9196497" cy="36757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F6D3B9-1276-AD46-A462-3C4C9AAF9C89}"/>
              </a:ext>
            </a:extLst>
          </p:cNvPr>
          <p:cNvSpPr txBox="1"/>
          <p:nvPr/>
        </p:nvSpPr>
        <p:spPr>
          <a:xfrm>
            <a:off x="2556172" y="1782360"/>
            <a:ext cx="43813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salaries[salaries &lt; 75000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+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10000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0" name="Table 5">
            <a:extLst>
              <a:ext uri="{FF2B5EF4-FFF2-40B4-BE49-F238E27FC236}">
                <a16:creationId xmlns:a16="http://schemas.microsoft.com/office/drawing/2014/main" id="{21FD44C4-E05C-974F-A589-C3C4C04699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734503"/>
              </p:ext>
            </p:extLst>
          </p:nvPr>
        </p:nvGraphicFramePr>
        <p:xfrm>
          <a:off x="175364" y="2633685"/>
          <a:ext cx="1849348" cy="25143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9348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</a:tblGrid>
              <a:tr h="251436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202373"/>
                  </a:ext>
                </a:extLst>
              </a:tr>
            </a:tbl>
          </a:graphicData>
        </a:graphic>
      </p:graphicFrame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7F5032DA-3D88-9B46-9EDB-C4FBB13529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5180501"/>
              </p:ext>
            </p:extLst>
          </p:nvPr>
        </p:nvGraphicFramePr>
        <p:xfrm>
          <a:off x="416635" y="2765908"/>
          <a:ext cx="1417954" cy="22303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17954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</a:tblGrid>
              <a:tr h="74345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50000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877934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55000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42408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70000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6548318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968FE6CB-6978-1A43-8587-C0B7EADDF7F4}"/>
              </a:ext>
            </a:extLst>
          </p:cNvPr>
          <p:cNvSpPr txBox="1"/>
          <p:nvPr/>
        </p:nvSpPr>
        <p:spPr>
          <a:xfrm>
            <a:off x="149959" y="2832787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D9DE79-3202-A347-BC74-041916BF25DD}"/>
              </a:ext>
            </a:extLst>
          </p:cNvPr>
          <p:cNvSpPr txBox="1"/>
          <p:nvPr/>
        </p:nvSpPr>
        <p:spPr>
          <a:xfrm>
            <a:off x="149959" y="3584955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D9DE79-3202-A347-BC74-041916BF25DD}"/>
              </a:ext>
            </a:extLst>
          </p:cNvPr>
          <p:cNvSpPr txBox="1"/>
          <p:nvPr/>
        </p:nvSpPr>
        <p:spPr>
          <a:xfrm>
            <a:off x="149959" y="4336735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0F6D3B9-1276-AD46-A462-3C4C9AAF9C89}"/>
              </a:ext>
            </a:extLst>
          </p:cNvPr>
          <p:cNvSpPr txBox="1"/>
          <p:nvPr/>
        </p:nvSpPr>
        <p:spPr>
          <a:xfrm>
            <a:off x="2050117" y="2832787"/>
            <a:ext cx="13067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+ 10000</a:t>
            </a:r>
          </a:p>
        </p:txBody>
      </p:sp>
      <p:graphicFrame>
        <p:nvGraphicFramePr>
          <p:cNvPr id="21" name="Table 5">
            <a:extLst>
              <a:ext uri="{FF2B5EF4-FFF2-40B4-BE49-F238E27FC236}">
                <a16:creationId xmlns:a16="http://schemas.microsoft.com/office/drawing/2014/main" id="{21FD44C4-E05C-974F-A589-C3C4C04699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2815861"/>
              </p:ext>
            </p:extLst>
          </p:nvPr>
        </p:nvGraphicFramePr>
        <p:xfrm>
          <a:off x="4037643" y="2633685"/>
          <a:ext cx="1849348" cy="25143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9348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</a:tblGrid>
              <a:tr h="251436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202373"/>
                  </a:ext>
                </a:extLst>
              </a:tr>
            </a:tbl>
          </a:graphicData>
        </a:graphic>
      </p:graphicFrame>
      <p:graphicFrame>
        <p:nvGraphicFramePr>
          <p:cNvPr id="22" name="Table 5">
            <a:extLst>
              <a:ext uri="{FF2B5EF4-FFF2-40B4-BE49-F238E27FC236}">
                <a16:creationId xmlns:a16="http://schemas.microsoft.com/office/drawing/2014/main" id="{7F5032DA-3D88-9B46-9EDB-C4FBB13529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0718640"/>
              </p:ext>
            </p:extLst>
          </p:nvPr>
        </p:nvGraphicFramePr>
        <p:xfrm>
          <a:off x="4278914" y="2765908"/>
          <a:ext cx="1417954" cy="22303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17954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</a:tblGrid>
              <a:tr h="74345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60000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877934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65000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42408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80000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6548318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968FE6CB-6978-1A43-8587-C0B7EADDF7F4}"/>
              </a:ext>
            </a:extLst>
          </p:cNvPr>
          <p:cNvSpPr txBox="1"/>
          <p:nvPr/>
        </p:nvSpPr>
        <p:spPr>
          <a:xfrm>
            <a:off x="4012238" y="2832787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5D9DE79-3202-A347-BC74-041916BF25DD}"/>
              </a:ext>
            </a:extLst>
          </p:cNvPr>
          <p:cNvSpPr txBox="1"/>
          <p:nvPr/>
        </p:nvSpPr>
        <p:spPr>
          <a:xfrm>
            <a:off x="4012238" y="3584955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D9DE79-3202-A347-BC74-041916BF25DD}"/>
              </a:ext>
            </a:extLst>
          </p:cNvPr>
          <p:cNvSpPr txBox="1"/>
          <p:nvPr/>
        </p:nvSpPr>
        <p:spPr>
          <a:xfrm>
            <a:off x="4012238" y="4336735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0F6D3B9-1276-AD46-A462-3C4C9AAF9C89}"/>
              </a:ext>
            </a:extLst>
          </p:cNvPr>
          <p:cNvSpPr txBox="1"/>
          <p:nvPr/>
        </p:nvSpPr>
        <p:spPr>
          <a:xfrm>
            <a:off x="2050117" y="3650256"/>
            <a:ext cx="13067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+ 10000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0F6D3B9-1276-AD46-A462-3C4C9AAF9C89}"/>
              </a:ext>
            </a:extLst>
          </p:cNvPr>
          <p:cNvSpPr txBox="1"/>
          <p:nvPr/>
        </p:nvSpPr>
        <p:spPr>
          <a:xfrm>
            <a:off x="2050117" y="4444456"/>
            <a:ext cx="13067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+ 10000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3337919" y="3865755"/>
            <a:ext cx="473478" cy="0"/>
          </a:xfrm>
          <a:prstGeom prst="straightConnector1">
            <a:avLst/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0F6D3B9-1276-AD46-A462-3C4C9AAF9C89}"/>
              </a:ext>
            </a:extLst>
          </p:cNvPr>
          <p:cNvSpPr txBox="1"/>
          <p:nvPr/>
        </p:nvSpPr>
        <p:spPr>
          <a:xfrm>
            <a:off x="174760" y="803615"/>
            <a:ext cx="8095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salaries[salaries &lt; 75000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= salaries[salaries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 75000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+ 10000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31" name="Table 5">
            <a:extLst>
              <a:ext uri="{FF2B5EF4-FFF2-40B4-BE49-F238E27FC236}">
                <a16:creationId xmlns:a16="http://schemas.microsoft.com/office/drawing/2014/main" id="{B1C8A60D-5EF1-4F46-8764-4EFCDC38FC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6200178"/>
              </p:ext>
            </p:extLst>
          </p:nvPr>
        </p:nvGraphicFramePr>
        <p:xfrm>
          <a:off x="9974243" y="2123139"/>
          <a:ext cx="1752207" cy="44945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2207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</a:tblGrid>
              <a:tr h="517713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salaries</a:t>
                      </a:r>
                      <a:endParaRPr lang="en-US" sz="17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800142"/>
                  </a:ext>
                </a:extLst>
              </a:tr>
              <a:tr h="3976789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202373"/>
                  </a:ext>
                </a:extLst>
              </a:tr>
            </a:tbl>
          </a:graphicData>
        </a:graphic>
      </p:graphicFrame>
      <p:graphicFrame>
        <p:nvGraphicFramePr>
          <p:cNvPr id="32" name="Table 5">
            <a:extLst>
              <a:ext uri="{FF2B5EF4-FFF2-40B4-BE49-F238E27FC236}">
                <a16:creationId xmlns:a16="http://schemas.microsoft.com/office/drawing/2014/main" id="{8CF4B89C-F897-9041-8241-8DFB9DCA81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7375145"/>
              </p:ext>
            </p:extLst>
          </p:nvPr>
        </p:nvGraphicFramePr>
        <p:xfrm>
          <a:off x="10228652" y="2721209"/>
          <a:ext cx="1348330" cy="37172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48330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</a:tblGrid>
              <a:tr h="743454"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105000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800142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>
                          <a:solidFill>
                            <a:srgbClr val="AD00C0"/>
                          </a:solidFill>
                        </a:rPr>
                        <a:t>60000</a:t>
                      </a:r>
                      <a:endParaRPr lang="en-US" sz="2400" dirty="0">
                        <a:solidFill>
                          <a:srgbClr val="AD0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877934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>
                          <a:solidFill>
                            <a:srgbClr val="AD00C0"/>
                          </a:solidFill>
                        </a:rPr>
                        <a:t>65000</a:t>
                      </a:r>
                      <a:endParaRPr lang="en-US" sz="2400" dirty="0">
                        <a:solidFill>
                          <a:srgbClr val="AD0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202373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80000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8245378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 smtClean="0">
                          <a:solidFill>
                            <a:srgbClr val="AD00C0"/>
                          </a:solidFill>
                        </a:rPr>
                        <a:t>80000</a:t>
                      </a:r>
                      <a:endParaRPr lang="en-US" sz="2400" b="0" dirty="0">
                        <a:solidFill>
                          <a:srgbClr val="AD0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8494076"/>
                  </a:ext>
                </a:extLst>
              </a:tr>
            </a:tbl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968FE6CB-6978-1A43-8587-C0B7EADDF7F4}"/>
              </a:ext>
            </a:extLst>
          </p:cNvPr>
          <p:cNvSpPr txBox="1"/>
          <p:nvPr/>
        </p:nvSpPr>
        <p:spPr>
          <a:xfrm>
            <a:off x="9974244" y="2912938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5D9DE79-3202-A347-BC74-041916BF25DD}"/>
              </a:ext>
            </a:extLst>
          </p:cNvPr>
          <p:cNvSpPr txBox="1"/>
          <p:nvPr/>
        </p:nvSpPr>
        <p:spPr>
          <a:xfrm>
            <a:off x="9974244" y="3665106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7203568-8284-F942-AD40-0A0EBBAF3699}"/>
              </a:ext>
            </a:extLst>
          </p:cNvPr>
          <p:cNvSpPr txBox="1"/>
          <p:nvPr/>
        </p:nvSpPr>
        <p:spPr>
          <a:xfrm>
            <a:off x="9974244" y="4417273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7203568-8284-F942-AD40-0A0EBBAF3699}"/>
              </a:ext>
            </a:extLst>
          </p:cNvPr>
          <p:cNvSpPr txBox="1"/>
          <p:nvPr/>
        </p:nvSpPr>
        <p:spPr>
          <a:xfrm>
            <a:off x="9974244" y="5139554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7203568-8284-F942-AD40-0A0EBBAF3699}"/>
              </a:ext>
            </a:extLst>
          </p:cNvPr>
          <p:cNvSpPr txBox="1"/>
          <p:nvPr/>
        </p:nvSpPr>
        <p:spPr>
          <a:xfrm>
            <a:off x="9974244" y="5876526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0F6D3B9-1276-AD46-A462-3C4C9AAF9C89}"/>
              </a:ext>
            </a:extLst>
          </p:cNvPr>
          <p:cNvSpPr txBox="1"/>
          <p:nvPr/>
        </p:nvSpPr>
        <p:spPr>
          <a:xfrm>
            <a:off x="10316759" y="1784585"/>
            <a:ext cx="1172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salaries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0F6D3B9-1276-AD46-A462-3C4C9AAF9C89}"/>
              </a:ext>
            </a:extLst>
          </p:cNvPr>
          <p:cNvSpPr txBox="1"/>
          <p:nvPr/>
        </p:nvSpPr>
        <p:spPr>
          <a:xfrm>
            <a:off x="7175075" y="1784585"/>
            <a:ext cx="21595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salaries &lt; 75000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0" name="Table 5">
            <a:extLst>
              <a:ext uri="{FF2B5EF4-FFF2-40B4-BE49-F238E27FC236}">
                <a16:creationId xmlns:a16="http://schemas.microsoft.com/office/drawing/2014/main" id="{B1C8A60D-5EF1-4F46-8764-4EFCDC38FC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3920127"/>
              </p:ext>
            </p:extLst>
          </p:nvPr>
        </p:nvGraphicFramePr>
        <p:xfrm>
          <a:off x="7326284" y="2633685"/>
          <a:ext cx="1752207" cy="39839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2207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</a:tblGrid>
              <a:tr h="458904">
                <a:tc>
                  <a:txBody>
                    <a:bodyPr/>
                    <a:lstStyle/>
                    <a:p>
                      <a:pPr algn="ctr"/>
                      <a:endParaRPr lang="en-US" sz="17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800142"/>
                  </a:ext>
                </a:extLst>
              </a:tr>
              <a:tr h="352505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202373"/>
                  </a:ext>
                </a:extLst>
              </a:tr>
            </a:tbl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id="{968FE6CB-6978-1A43-8587-C0B7EADDF7F4}"/>
              </a:ext>
            </a:extLst>
          </p:cNvPr>
          <p:cNvSpPr txBox="1"/>
          <p:nvPr/>
        </p:nvSpPr>
        <p:spPr>
          <a:xfrm>
            <a:off x="7326285" y="2912938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5D9DE79-3202-A347-BC74-041916BF25DD}"/>
              </a:ext>
            </a:extLst>
          </p:cNvPr>
          <p:cNvSpPr txBox="1"/>
          <p:nvPr/>
        </p:nvSpPr>
        <p:spPr>
          <a:xfrm>
            <a:off x="7326285" y="3665106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7203568-8284-F942-AD40-0A0EBBAF3699}"/>
              </a:ext>
            </a:extLst>
          </p:cNvPr>
          <p:cNvSpPr txBox="1"/>
          <p:nvPr/>
        </p:nvSpPr>
        <p:spPr>
          <a:xfrm>
            <a:off x="7326285" y="4417273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7203568-8284-F942-AD40-0A0EBBAF3699}"/>
              </a:ext>
            </a:extLst>
          </p:cNvPr>
          <p:cNvSpPr txBox="1"/>
          <p:nvPr/>
        </p:nvSpPr>
        <p:spPr>
          <a:xfrm>
            <a:off x="7326285" y="5139554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7203568-8284-F942-AD40-0A0EBBAF3699}"/>
              </a:ext>
            </a:extLst>
          </p:cNvPr>
          <p:cNvSpPr txBox="1"/>
          <p:nvPr/>
        </p:nvSpPr>
        <p:spPr>
          <a:xfrm>
            <a:off x="7326285" y="5876526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7" name="Elbow Connector 46"/>
          <p:cNvCxnSpPr/>
          <p:nvPr/>
        </p:nvCxnSpPr>
        <p:spPr>
          <a:xfrm rot="10800000">
            <a:off x="5696868" y="3171342"/>
            <a:ext cx="4531784" cy="794745"/>
          </a:xfrm>
          <a:prstGeom prst="bentConnector3">
            <a:avLst>
              <a:gd name="adj1" fmla="val 71730"/>
            </a:avLst>
          </a:prstGeom>
          <a:ln w="53975">
            <a:solidFill>
              <a:srgbClr val="AD0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/>
          <p:nvPr/>
        </p:nvCxnSpPr>
        <p:spPr>
          <a:xfrm rot="10800000">
            <a:off x="5696868" y="3938480"/>
            <a:ext cx="4531784" cy="794745"/>
          </a:xfrm>
          <a:prstGeom prst="bentConnector3">
            <a:avLst>
              <a:gd name="adj1" fmla="val 80848"/>
            </a:avLst>
          </a:prstGeom>
          <a:ln w="53975">
            <a:solidFill>
              <a:srgbClr val="AD0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/>
          <p:nvPr/>
        </p:nvCxnSpPr>
        <p:spPr>
          <a:xfrm rot="10800000">
            <a:off x="5696868" y="4653076"/>
            <a:ext cx="4531784" cy="1536358"/>
          </a:xfrm>
          <a:prstGeom prst="bentConnector3">
            <a:avLst>
              <a:gd name="adj1" fmla="val 86281"/>
            </a:avLst>
          </a:prstGeom>
          <a:ln w="53975">
            <a:solidFill>
              <a:srgbClr val="AD0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Table 5">
            <a:extLst>
              <a:ext uri="{FF2B5EF4-FFF2-40B4-BE49-F238E27FC236}">
                <a16:creationId xmlns:a16="http://schemas.microsoft.com/office/drawing/2014/main" id="{8CF4B89C-F897-9041-8241-8DFB9DCA81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970780"/>
              </p:ext>
            </p:extLst>
          </p:nvPr>
        </p:nvGraphicFramePr>
        <p:xfrm>
          <a:off x="7580693" y="2721209"/>
          <a:ext cx="1348330" cy="37172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48330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</a:tblGrid>
              <a:tr h="743454"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False</a:t>
                      </a:r>
                      <a:endParaRPr lang="en-US" sz="24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800142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877934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202373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False</a:t>
                      </a:r>
                      <a:endParaRPr lang="en-US" sz="24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8245378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8494076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4037643" y="20698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74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17D764D-17BD-8B47-B029-15791883D540}"/>
              </a:ext>
            </a:extLst>
          </p:cNvPr>
          <p:cNvSpPr/>
          <p:nvPr/>
        </p:nvSpPr>
        <p:spPr>
          <a:xfrm>
            <a:off x="-7362373" y="6020938"/>
            <a:ext cx="9407236" cy="41736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Table 5">
            <a:extLst>
              <a:ext uri="{FF2B5EF4-FFF2-40B4-BE49-F238E27FC236}">
                <a16:creationId xmlns:a16="http://schemas.microsoft.com/office/drawing/2014/main" id="{B1C8A60D-5EF1-4F46-8764-4EFCDC38FC7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17949" y="1416866"/>
          <a:ext cx="1752207" cy="44945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2207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</a:tblGrid>
              <a:tr h="517713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salaries</a:t>
                      </a:r>
                      <a:endParaRPr lang="en-US" sz="17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800142"/>
                  </a:ext>
                </a:extLst>
              </a:tr>
              <a:tr h="3976789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202373"/>
                  </a:ext>
                </a:extLst>
              </a:tr>
            </a:tbl>
          </a:graphicData>
        </a:graphic>
      </p:graphicFrame>
      <p:graphicFrame>
        <p:nvGraphicFramePr>
          <p:cNvPr id="16" name="Table 5">
            <a:extLst>
              <a:ext uri="{FF2B5EF4-FFF2-40B4-BE49-F238E27FC236}">
                <a16:creationId xmlns:a16="http://schemas.microsoft.com/office/drawing/2014/main" id="{8CF4B89C-F897-9041-8241-8DFB9DCA81B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72358" y="2014936"/>
          <a:ext cx="1348330" cy="37172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48330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</a:tblGrid>
              <a:tr h="743454"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105000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800142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50000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877934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55000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202373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80000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8245378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 smtClean="0"/>
                        <a:t>70000</a:t>
                      </a:r>
                      <a:endParaRPr lang="en-US" sz="2400" b="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849407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68FE6CB-6978-1A43-8587-C0B7EADDF7F4}"/>
              </a:ext>
            </a:extLst>
          </p:cNvPr>
          <p:cNvSpPr txBox="1"/>
          <p:nvPr/>
        </p:nvSpPr>
        <p:spPr>
          <a:xfrm>
            <a:off x="817950" y="2206665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5D9DE79-3202-A347-BC74-041916BF25DD}"/>
              </a:ext>
            </a:extLst>
          </p:cNvPr>
          <p:cNvSpPr txBox="1"/>
          <p:nvPr/>
        </p:nvSpPr>
        <p:spPr>
          <a:xfrm>
            <a:off x="817950" y="2958833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7203568-8284-F942-AD40-0A0EBBAF3699}"/>
              </a:ext>
            </a:extLst>
          </p:cNvPr>
          <p:cNvSpPr txBox="1"/>
          <p:nvPr/>
        </p:nvSpPr>
        <p:spPr>
          <a:xfrm>
            <a:off x="817950" y="3711000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7203568-8284-F942-AD40-0A0EBBAF3699}"/>
              </a:ext>
            </a:extLst>
          </p:cNvPr>
          <p:cNvSpPr txBox="1"/>
          <p:nvPr/>
        </p:nvSpPr>
        <p:spPr>
          <a:xfrm>
            <a:off x="817950" y="4433281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203568-8284-F942-AD40-0A0EBBAF3699}"/>
              </a:ext>
            </a:extLst>
          </p:cNvPr>
          <p:cNvSpPr txBox="1"/>
          <p:nvPr/>
        </p:nvSpPr>
        <p:spPr>
          <a:xfrm>
            <a:off x="817950" y="5170253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F6D3B9-1276-AD46-A462-3C4C9AAF9C89}"/>
              </a:ext>
            </a:extLst>
          </p:cNvPr>
          <p:cNvSpPr txBox="1"/>
          <p:nvPr/>
        </p:nvSpPr>
        <p:spPr>
          <a:xfrm>
            <a:off x="1160465" y="1078312"/>
            <a:ext cx="1172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salaries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0F6D3B9-1276-AD46-A462-3C4C9AAF9C89}"/>
              </a:ext>
            </a:extLst>
          </p:cNvPr>
          <p:cNvSpPr txBox="1"/>
          <p:nvPr/>
        </p:nvSpPr>
        <p:spPr>
          <a:xfrm>
            <a:off x="3530921" y="1078312"/>
            <a:ext cx="21595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salaries &lt; 75000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0F6D3B9-1276-AD46-A462-3C4C9AAF9C89}"/>
              </a:ext>
            </a:extLst>
          </p:cNvPr>
          <p:cNvSpPr txBox="1"/>
          <p:nvPr/>
        </p:nvSpPr>
        <p:spPr>
          <a:xfrm>
            <a:off x="6842857" y="1078312"/>
            <a:ext cx="3393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salaries[salaries &lt; 75000]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36" name="Table 5">
            <a:extLst>
              <a:ext uri="{FF2B5EF4-FFF2-40B4-BE49-F238E27FC236}">
                <a16:creationId xmlns:a16="http://schemas.microsoft.com/office/drawing/2014/main" id="{21FD44C4-E05C-974F-A589-C3C4C04699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7260053"/>
              </p:ext>
            </p:extLst>
          </p:nvPr>
        </p:nvGraphicFramePr>
        <p:xfrm>
          <a:off x="7566256" y="1927412"/>
          <a:ext cx="1880052" cy="25143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80052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</a:tblGrid>
              <a:tr h="251436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202373"/>
                  </a:ext>
                </a:extLst>
              </a:tr>
            </a:tbl>
          </a:graphicData>
        </a:graphic>
      </p:graphicFrame>
      <p:graphicFrame>
        <p:nvGraphicFramePr>
          <p:cNvPr id="37" name="Table 5">
            <a:extLst>
              <a:ext uri="{FF2B5EF4-FFF2-40B4-BE49-F238E27FC236}">
                <a16:creationId xmlns:a16="http://schemas.microsoft.com/office/drawing/2014/main" id="{7F5032DA-3D88-9B46-9EDB-C4FBB13529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3319013"/>
              </p:ext>
            </p:extLst>
          </p:nvPr>
        </p:nvGraphicFramePr>
        <p:xfrm>
          <a:off x="7807527" y="2059635"/>
          <a:ext cx="1464539" cy="22303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4539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</a:tblGrid>
              <a:tr h="743454"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>
                          <a:solidFill>
                            <a:srgbClr val="AD00C0"/>
                          </a:solidFill>
                        </a:rPr>
                        <a:t>50000</a:t>
                      </a:r>
                      <a:endParaRPr lang="en-US" sz="2400" dirty="0">
                        <a:solidFill>
                          <a:srgbClr val="AD0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877934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>
                          <a:solidFill>
                            <a:srgbClr val="AD00C0"/>
                          </a:solidFill>
                        </a:rPr>
                        <a:t>55000</a:t>
                      </a:r>
                      <a:endParaRPr lang="en-US" sz="2400" dirty="0">
                        <a:solidFill>
                          <a:srgbClr val="AD0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42408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>
                          <a:solidFill>
                            <a:srgbClr val="AD00C0"/>
                          </a:solidFill>
                        </a:rPr>
                        <a:t>70000</a:t>
                      </a:r>
                      <a:endParaRPr lang="en-US" sz="2400" dirty="0">
                        <a:solidFill>
                          <a:srgbClr val="AD0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6548318"/>
                  </a:ext>
                </a:extLst>
              </a:tr>
            </a:tbl>
          </a:graphicData>
        </a:graphic>
      </p:graphicFrame>
      <p:cxnSp>
        <p:nvCxnSpPr>
          <p:cNvPr id="38" name="Elbow Connector 37"/>
          <p:cNvCxnSpPr/>
          <p:nvPr/>
        </p:nvCxnSpPr>
        <p:spPr>
          <a:xfrm rot="10800000" flipV="1">
            <a:off x="2420688" y="2420492"/>
            <a:ext cx="5739405" cy="722022"/>
          </a:xfrm>
          <a:prstGeom prst="bentConnector3">
            <a:avLst>
              <a:gd name="adj1" fmla="val 32506"/>
            </a:avLst>
          </a:prstGeom>
          <a:ln w="53975">
            <a:solidFill>
              <a:srgbClr val="AD00C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68FE6CB-6978-1A43-8587-C0B7EADDF7F4}"/>
              </a:ext>
            </a:extLst>
          </p:cNvPr>
          <p:cNvSpPr txBox="1"/>
          <p:nvPr/>
        </p:nvSpPr>
        <p:spPr>
          <a:xfrm>
            <a:off x="7540851" y="2126514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5D9DE79-3202-A347-BC74-041916BF25DD}"/>
              </a:ext>
            </a:extLst>
          </p:cNvPr>
          <p:cNvSpPr txBox="1"/>
          <p:nvPr/>
        </p:nvSpPr>
        <p:spPr>
          <a:xfrm>
            <a:off x="7540851" y="2878682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cxnSp>
        <p:nvCxnSpPr>
          <p:cNvPr id="41" name="Elbow Connector 40"/>
          <p:cNvCxnSpPr>
            <a:endCxn id="16" idx="3"/>
          </p:cNvCxnSpPr>
          <p:nvPr/>
        </p:nvCxnSpPr>
        <p:spPr>
          <a:xfrm rot="10800000" flipV="1">
            <a:off x="2420688" y="3163543"/>
            <a:ext cx="5739404" cy="710027"/>
          </a:xfrm>
          <a:prstGeom prst="bentConnector3">
            <a:avLst>
              <a:gd name="adj1" fmla="val 26414"/>
            </a:avLst>
          </a:prstGeom>
          <a:ln w="53975">
            <a:solidFill>
              <a:srgbClr val="AD00C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F5D9DE79-3202-A347-BC74-041916BF25DD}"/>
              </a:ext>
            </a:extLst>
          </p:cNvPr>
          <p:cNvSpPr txBox="1"/>
          <p:nvPr/>
        </p:nvSpPr>
        <p:spPr>
          <a:xfrm>
            <a:off x="7540851" y="3630462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5" name="Elbow Connector 44"/>
          <p:cNvCxnSpPr/>
          <p:nvPr/>
        </p:nvCxnSpPr>
        <p:spPr>
          <a:xfrm rot="10800000" flipV="1">
            <a:off x="2446094" y="3906595"/>
            <a:ext cx="5713999" cy="1456271"/>
          </a:xfrm>
          <a:prstGeom prst="bentConnector3">
            <a:avLst>
              <a:gd name="adj1" fmla="val 19406"/>
            </a:avLst>
          </a:prstGeom>
          <a:ln w="53975">
            <a:solidFill>
              <a:srgbClr val="AD00C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5">
            <a:extLst>
              <a:ext uri="{FF2B5EF4-FFF2-40B4-BE49-F238E27FC236}">
                <a16:creationId xmlns:a16="http://schemas.microsoft.com/office/drawing/2014/main" id="{B1C8A60D-5EF1-4F46-8764-4EFCDC38FC7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682130" y="1927412"/>
          <a:ext cx="1752207" cy="39839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2207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</a:tblGrid>
              <a:tr h="458904">
                <a:tc>
                  <a:txBody>
                    <a:bodyPr/>
                    <a:lstStyle/>
                    <a:p>
                      <a:pPr algn="ctr"/>
                      <a:endParaRPr lang="en-US" sz="17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800142"/>
                  </a:ext>
                </a:extLst>
              </a:tr>
              <a:tr h="352505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202373"/>
                  </a:ext>
                </a:extLst>
              </a:tr>
            </a:tbl>
          </a:graphicData>
        </a:graphic>
      </p:graphicFrame>
      <p:graphicFrame>
        <p:nvGraphicFramePr>
          <p:cNvPr id="17" name="Table 5">
            <a:extLst>
              <a:ext uri="{FF2B5EF4-FFF2-40B4-BE49-F238E27FC236}">
                <a16:creationId xmlns:a16="http://schemas.microsoft.com/office/drawing/2014/main" id="{8CF4B89C-F897-9041-8241-8DFB9DCA81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6233397"/>
              </p:ext>
            </p:extLst>
          </p:nvPr>
        </p:nvGraphicFramePr>
        <p:xfrm>
          <a:off x="3936539" y="2014936"/>
          <a:ext cx="1348330" cy="37172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48330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</a:tblGrid>
              <a:tr h="743454"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False</a:t>
                      </a:r>
                      <a:endParaRPr lang="en-US" sz="24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800142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877934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202373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False</a:t>
                      </a:r>
                      <a:endParaRPr lang="en-US" sz="24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8245378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8494076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968FE6CB-6978-1A43-8587-C0B7EADDF7F4}"/>
              </a:ext>
            </a:extLst>
          </p:cNvPr>
          <p:cNvSpPr txBox="1"/>
          <p:nvPr/>
        </p:nvSpPr>
        <p:spPr>
          <a:xfrm>
            <a:off x="3682131" y="2206665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5D9DE79-3202-A347-BC74-041916BF25DD}"/>
              </a:ext>
            </a:extLst>
          </p:cNvPr>
          <p:cNvSpPr txBox="1"/>
          <p:nvPr/>
        </p:nvSpPr>
        <p:spPr>
          <a:xfrm>
            <a:off x="3682131" y="2958833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7203568-8284-F942-AD40-0A0EBBAF3699}"/>
              </a:ext>
            </a:extLst>
          </p:cNvPr>
          <p:cNvSpPr txBox="1"/>
          <p:nvPr/>
        </p:nvSpPr>
        <p:spPr>
          <a:xfrm>
            <a:off x="3682131" y="3711000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7203568-8284-F942-AD40-0A0EBBAF3699}"/>
              </a:ext>
            </a:extLst>
          </p:cNvPr>
          <p:cNvSpPr txBox="1"/>
          <p:nvPr/>
        </p:nvSpPr>
        <p:spPr>
          <a:xfrm>
            <a:off x="3682131" y="4433281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7203568-8284-F942-AD40-0A0EBBAF3699}"/>
              </a:ext>
            </a:extLst>
          </p:cNvPr>
          <p:cNvSpPr txBox="1"/>
          <p:nvPr/>
        </p:nvSpPr>
        <p:spPr>
          <a:xfrm>
            <a:off x="3682131" y="5170253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569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17D764D-17BD-8B47-B029-15791883D540}"/>
              </a:ext>
            </a:extLst>
          </p:cNvPr>
          <p:cNvSpPr/>
          <p:nvPr/>
        </p:nvSpPr>
        <p:spPr>
          <a:xfrm>
            <a:off x="0" y="0"/>
            <a:ext cx="9407236" cy="41736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Table 5">
            <a:extLst>
              <a:ext uri="{FF2B5EF4-FFF2-40B4-BE49-F238E27FC236}">
                <a16:creationId xmlns:a16="http://schemas.microsoft.com/office/drawing/2014/main" id="{B1C8A60D-5EF1-4F46-8764-4EFCDC38FC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7854945"/>
              </p:ext>
            </p:extLst>
          </p:nvPr>
        </p:nvGraphicFramePr>
        <p:xfrm>
          <a:off x="6371885" y="288513"/>
          <a:ext cx="1093650" cy="37830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3650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</a:tblGrid>
              <a:tr h="435764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err="1" smtClean="0"/>
                        <a:t>my_vector</a:t>
                      </a:r>
                      <a:endParaRPr lang="en-US" sz="17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800142"/>
                  </a:ext>
                </a:extLst>
              </a:tr>
              <a:tr h="3347299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202373"/>
                  </a:ext>
                </a:extLst>
              </a:tr>
            </a:tbl>
          </a:graphicData>
        </a:graphic>
      </p:graphicFrame>
      <p:graphicFrame>
        <p:nvGraphicFramePr>
          <p:cNvPr id="16" name="Table 5">
            <a:extLst>
              <a:ext uri="{FF2B5EF4-FFF2-40B4-BE49-F238E27FC236}">
                <a16:creationId xmlns:a16="http://schemas.microsoft.com/office/drawing/2014/main" id="{8CF4B89C-F897-9041-8241-8DFB9DCA81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2606261"/>
              </p:ext>
            </p:extLst>
          </p:nvPr>
        </p:nvGraphicFramePr>
        <p:xfrm>
          <a:off x="6626293" y="886583"/>
          <a:ext cx="723294" cy="29738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3294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</a:tblGrid>
              <a:tr h="74345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800142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877934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202373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824537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0F6D3B9-1276-AD46-A462-3C4C9AAF9C89}"/>
              </a:ext>
            </a:extLst>
          </p:cNvPr>
          <p:cNvSpPr txBox="1"/>
          <p:nvPr/>
        </p:nvSpPr>
        <p:spPr>
          <a:xfrm>
            <a:off x="494943" y="968927"/>
            <a:ext cx="5899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my_vector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([1,2,3,4])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14A16A7-8C2E-BE40-B27E-45865A6F19B3}"/>
              </a:ext>
            </a:extLst>
          </p:cNvPr>
          <p:cNvSpPr txBox="1"/>
          <p:nvPr/>
        </p:nvSpPr>
        <p:spPr>
          <a:xfrm>
            <a:off x="494943" y="1486285"/>
            <a:ext cx="49776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my_subset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my_vector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[1:3]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C76EE14-1D61-1844-9AED-8C419D20D6B2}"/>
              </a:ext>
            </a:extLst>
          </p:cNvPr>
          <p:cNvCxnSpPr/>
          <p:nvPr/>
        </p:nvCxnSpPr>
        <p:spPr>
          <a:xfrm>
            <a:off x="115948" y="1726307"/>
            <a:ext cx="378995" cy="0"/>
          </a:xfrm>
          <a:prstGeom prst="straightConnector1">
            <a:avLst/>
          </a:prstGeom>
          <a:ln w="539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68FE6CB-6978-1A43-8587-C0B7EADDF7F4}"/>
              </a:ext>
            </a:extLst>
          </p:cNvPr>
          <p:cNvSpPr txBox="1"/>
          <p:nvPr/>
        </p:nvSpPr>
        <p:spPr>
          <a:xfrm>
            <a:off x="6371885" y="1078312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5D9DE79-3202-A347-BC74-041916BF25DD}"/>
              </a:ext>
            </a:extLst>
          </p:cNvPr>
          <p:cNvSpPr txBox="1"/>
          <p:nvPr/>
        </p:nvSpPr>
        <p:spPr>
          <a:xfrm>
            <a:off x="6371885" y="1830480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7203568-8284-F942-AD40-0A0EBBAF3699}"/>
              </a:ext>
            </a:extLst>
          </p:cNvPr>
          <p:cNvSpPr txBox="1"/>
          <p:nvPr/>
        </p:nvSpPr>
        <p:spPr>
          <a:xfrm>
            <a:off x="6371885" y="2582647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graphicFrame>
        <p:nvGraphicFramePr>
          <p:cNvPr id="17" name="Table 5">
            <a:extLst>
              <a:ext uri="{FF2B5EF4-FFF2-40B4-BE49-F238E27FC236}">
                <a16:creationId xmlns:a16="http://schemas.microsoft.com/office/drawing/2014/main" id="{21FD44C4-E05C-974F-A589-C3C4C04699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5875507"/>
              </p:ext>
            </p:extLst>
          </p:nvPr>
        </p:nvGraphicFramePr>
        <p:xfrm>
          <a:off x="8145267" y="288514"/>
          <a:ext cx="1093650" cy="23475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3650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</a:tblGrid>
              <a:tr h="435763">
                <a:tc>
                  <a:txBody>
                    <a:bodyPr/>
                    <a:lstStyle/>
                    <a:p>
                      <a:pPr algn="ctr"/>
                      <a:r>
                        <a:rPr lang="en-US" sz="1700" b="0" kern="1200" dirty="0" err="1" smtClean="0">
                          <a:solidFill>
                            <a:srgbClr val="AD00C0"/>
                          </a:solidFill>
                          <a:latin typeface="+mn-lt"/>
                          <a:ea typeface="+mn-ea"/>
                          <a:cs typeface="+mn-cs"/>
                        </a:rPr>
                        <a:t>my_subset</a:t>
                      </a:r>
                      <a:endParaRPr lang="en-US" sz="1700" b="0" kern="1200" dirty="0">
                        <a:solidFill>
                          <a:srgbClr val="AD0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800142"/>
                  </a:ext>
                </a:extLst>
              </a:tr>
              <a:tr h="1911789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202373"/>
                  </a:ext>
                </a:extLst>
              </a:tr>
            </a:tbl>
          </a:graphicData>
        </a:graphic>
      </p:graphicFrame>
      <p:graphicFrame>
        <p:nvGraphicFramePr>
          <p:cNvPr id="19" name="Table 5">
            <a:extLst>
              <a:ext uri="{FF2B5EF4-FFF2-40B4-BE49-F238E27FC236}">
                <a16:creationId xmlns:a16="http://schemas.microsoft.com/office/drawing/2014/main" id="{7F5032DA-3D88-9B46-9EDB-C4FBB13529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000032"/>
              </p:ext>
            </p:extLst>
          </p:nvPr>
        </p:nvGraphicFramePr>
        <p:xfrm>
          <a:off x="8386538" y="893744"/>
          <a:ext cx="723294" cy="14869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3294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</a:tblGrid>
              <a:tr h="743454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AD0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877934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AD0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42408"/>
                  </a:ext>
                </a:extLst>
              </a:tr>
            </a:tbl>
          </a:graphicData>
        </a:graphic>
      </p:graphicFrame>
      <p:cxnSp>
        <p:nvCxnSpPr>
          <p:cNvPr id="7" name="Elbow Connector 6"/>
          <p:cNvCxnSpPr/>
          <p:nvPr/>
        </p:nvCxnSpPr>
        <p:spPr>
          <a:xfrm rot="10800000" flipV="1">
            <a:off x="7374992" y="1254602"/>
            <a:ext cx="1337214" cy="765192"/>
          </a:xfrm>
          <a:prstGeom prst="bentConnector3">
            <a:avLst>
              <a:gd name="adj1" fmla="val 73020"/>
            </a:avLst>
          </a:prstGeom>
          <a:ln w="53975">
            <a:solidFill>
              <a:srgbClr val="AD00C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68FE6CB-6978-1A43-8587-C0B7EADDF7F4}"/>
              </a:ext>
            </a:extLst>
          </p:cNvPr>
          <p:cNvSpPr txBox="1"/>
          <p:nvPr/>
        </p:nvSpPr>
        <p:spPr>
          <a:xfrm>
            <a:off x="8119862" y="960623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5D9DE79-3202-A347-BC74-041916BF25DD}"/>
              </a:ext>
            </a:extLst>
          </p:cNvPr>
          <p:cNvSpPr txBox="1"/>
          <p:nvPr/>
        </p:nvSpPr>
        <p:spPr>
          <a:xfrm>
            <a:off x="8119862" y="1712791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7203568-8284-F942-AD40-0A0EBBAF3699}"/>
              </a:ext>
            </a:extLst>
          </p:cNvPr>
          <p:cNvSpPr txBox="1"/>
          <p:nvPr/>
        </p:nvSpPr>
        <p:spPr>
          <a:xfrm>
            <a:off x="6371885" y="3304928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5" name="Elbow Connector 24"/>
          <p:cNvCxnSpPr/>
          <p:nvPr/>
        </p:nvCxnSpPr>
        <p:spPr>
          <a:xfrm rot="10800000" flipV="1">
            <a:off x="7374992" y="1997654"/>
            <a:ext cx="1337214" cy="765192"/>
          </a:xfrm>
          <a:prstGeom prst="bentConnector3">
            <a:avLst>
              <a:gd name="adj1" fmla="val 58125"/>
            </a:avLst>
          </a:prstGeom>
          <a:ln w="53975">
            <a:solidFill>
              <a:srgbClr val="AD00C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8832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1393</TotalTime>
  <Words>522</Words>
  <Application>Microsoft Office PowerPoint</Application>
  <PresentationFormat>Widescreen</PresentationFormat>
  <Paragraphs>308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Kyle Bradbury, Ph.D.</dc:creator>
  <cp:lastModifiedBy>Kyle Bradbury, Ph.D.</cp:lastModifiedBy>
  <cp:revision>28</cp:revision>
  <dcterms:created xsi:type="dcterms:W3CDTF">2022-01-07T05:52:45Z</dcterms:created>
  <dcterms:modified xsi:type="dcterms:W3CDTF">2022-11-01T21:56:32Z</dcterms:modified>
</cp:coreProperties>
</file>