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9" r:id="rId2"/>
    <p:sldId id="273" r:id="rId3"/>
    <p:sldId id="274" r:id="rId4"/>
    <p:sldId id="275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1"/>
    <p:restoredTop sz="94648"/>
  </p:normalViewPr>
  <p:slideViewPr>
    <p:cSldViewPr snapToGrid="0" snapToObjects="1">
      <p:cViewPr>
        <p:scale>
          <a:sx n="87" d="100"/>
          <a:sy n="87" d="100"/>
        </p:scale>
        <p:origin x="147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07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6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10/31/22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0EBC7A6-770E-0376-A422-ED9480E5759C}"/>
              </a:ext>
            </a:extLst>
          </p:cNvPr>
          <p:cNvSpPr/>
          <p:nvPr/>
        </p:nvSpPr>
        <p:spPr>
          <a:xfrm>
            <a:off x="-1" y="0"/>
            <a:ext cx="8695113" cy="3869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80451"/>
              </p:ext>
            </p:extLst>
          </p:nvPr>
        </p:nvGraphicFramePr>
        <p:xfrm>
          <a:off x="5002350" y="557332"/>
          <a:ext cx="1093650" cy="3140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41388"/>
              </p:ext>
            </p:extLst>
          </p:nvPr>
        </p:nvGraphicFramePr>
        <p:xfrm>
          <a:off x="5256758" y="1276849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AD00C0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637674" y="613105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([42, 47, -1])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4A16A7-8C2E-BE40-B27E-45865A6F19B3}"/>
              </a:ext>
            </a:extLst>
          </p:cNvPr>
          <p:cNvSpPr txBox="1"/>
          <p:nvPr/>
        </p:nvSpPr>
        <p:spPr>
          <a:xfrm>
            <a:off x="637674" y="113046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= a[1]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268512" y="810366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002350" y="146857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5002350" y="222074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5002350" y="297291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7E3D35-D7BA-1349-8809-CC33A63AAEFF}"/>
              </a:ext>
            </a:extLst>
          </p:cNvPr>
          <p:cNvCxnSpPr/>
          <p:nvPr/>
        </p:nvCxnSpPr>
        <p:spPr>
          <a:xfrm>
            <a:off x="5858494" y="703613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175D4C-BA47-C04C-9F94-FEC68AEC6851}"/>
              </a:ext>
            </a:extLst>
          </p:cNvPr>
          <p:cNvSpPr txBox="1"/>
          <p:nvPr/>
        </p:nvSpPr>
        <p:spPr>
          <a:xfrm>
            <a:off x="6618515" y="373912"/>
            <a:ext cx="1208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FEA42C-B57A-8740-95C8-526C0A06C7B9}"/>
              </a:ext>
            </a:extLst>
          </p:cNvPr>
          <p:cNvSpPr txBox="1"/>
          <p:nvPr/>
        </p:nvSpPr>
        <p:spPr>
          <a:xfrm>
            <a:off x="6618515" y="1104968"/>
            <a:ext cx="173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BC6640-5090-2142-B836-3C31B8E8408F}"/>
              </a:ext>
            </a:extLst>
          </p:cNvPr>
          <p:cNvCxnSpPr/>
          <p:nvPr/>
        </p:nvCxnSpPr>
        <p:spPr>
          <a:xfrm>
            <a:off x="5858494" y="1428008"/>
            <a:ext cx="76002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AB3972-5121-5E40-8F29-9F8DC56E91F1}"/>
              </a:ext>
            </a:extLst>
          </p:cNvPr>
          <p:cNvSpPr txBox="1"/>
          <p:nvPr/>
        </p:nvSpPr>
        <p:spPr>
          <a:xfrm>
            <a:off x="6663398" y="1906199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89411E-4E44-8A4F-ADB2-3E21EAC2BFCF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5160612" y="2220746"/>
            <a:ext cx="1457903" cy="849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9835D7-5AC2-6641-92A4-AC02D2F80B57}"/>
              </a:ext>
            </a:extLst>
          </p:cNvPr>
          <p:cNvSpPr txBox="1"/>
          <p:nvPr/>
        </p:nvSpPr>
        <p:spPr>
          <a:xfrm>
            <a:off x="32841" y="28041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Execution 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52FD29-344C-5745-A422-AF55CC0FF047}"/>
              </a:ext>
            </a:extLst>
          </p:cNvPr>
          <p:cNvSpPr txBox="1"/>
          <p:nvPr/>
        </p:nvSpPr>
        <p:spPr>
          <a:xfrm>
            <a:off x="780988" y="1928358"/>
            <a:ext cx="2253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Current segment of expression being evaluated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2AA838-DAF6-EA4B-9065-17780D4E737D}"/>
              </a:ext>
            </a:extLst>
          </p:cNvPr>
          <p:cNvCxnSpPr>
            <a:cxnSpLocks/>
          </p:cNvCxnSpPr>
          <p:nvPr/>
        </p:nvCxnSpPr>
        <p:spPr>
          <a:xfrm flipV="1">
            <a:off x="1730742" y="1514411"/>
            <a:ext cx="0" cy="391788"/>
          </a:xfrm>
          <a:prstGeom prst="straightConnector1">
            <a:avLst/>
          </a:prstGeom>
          <a:ln w="53975">
            <a:solidFill>
              <a:srgbClr val="AD0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41AD5C-1862-3547-B6CB-1521E0B68089}"/>
              </a:ext>
            </a:extLst>
          </p:cNvPr>
          <p:cNvSpPr txBox="1"/>
          <p:nvPr/>
        </p:nvSpPr>
        <p:spPr>
          <a:xfrm>
            <a:off x="103894" y="5970116"/>
            <a:ext cx="595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Notation conventions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9360EE-5822-1B49-8A78-B1F0BC151920}"/>
              </a:ext>
            </a:extLst>
          </p:cNvPr>
          <p:cNvCxnSpPr>
            <a:cxnSpLocks/>
          </p:cNvCxnSpPr>
          <p:nvPr/>
        </p:nvCxnSpPr>
        <p:spPr>
          <a:xfrm>
            <a:off x="5858494" y="3127013"/>
            <a:ext cx="760021" cy="0"/>
          </a:xfrm>
          <a:prstGeom prst="line">
            <a:avLst/>
          </a:prstGeom>
          <a:ln>
            <a:solidFill>
              <a:srgbClr val="AD0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5D0A2B6-9215-0441-BB20-1F5695174F68}"/>
              </a:ext>
            </a:extLst>
          </p:cNvPr>
          <p:cNvSpPr txBox="1"/>
          <p:nvPr/>
        </p:nvSpPr>
        <p:spPr>
          <a:xfrm>
            <a:off x="6683024" y="2782669"/>
            <a:ext cx="2012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D00C0"/>
                </a:solidFill>
              </a:rPr>
              <a:t>Newly changed / created entity</a:t>
            </a:r>
          </a:p>
        </p:txBody>
      </p:sp>
    </p:spTree>
    <p:extLst>
      <p:ext uri="{BB962C8B-B14F-4D97-AF65-F5344CB8AC3E}">
        <p14:creationId xmlns:p14="http://schemas.microsoft.com/office/powerpoint/2010/main" val="309603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1"/>
            <a:ext cx="9944100" cy="3253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92654"/>
              </p:ext>
            </p:extLst>
          </p:nvPr>
        </p:nvGraphicFramePr>
        <p:xfrm>
          <a:off x="4606930" y="60563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60054"/>
              </p:ext>
            </p:extLst>
          </p:nvPr>
        </p:nvGraphicFramePr>
        <p:xfrm>
          <a:off x="4861338" y="780080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606930" y="97180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606930" y="172397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4606930" y="247614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520186"/>
              </p:ext>
            </p:extLst>
          </p:nvPr>
        </p:nvGraphicFramePr>
        <p:xfrm>
          <a:off x="6587461" y="60563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624485"/>
              </p:ext>
            </p:extLst>
          </p:nvPr>
        </p:nvGraphicFramePr>
        <p:xfrm>
          <a:off x="6841869" y="780080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587461" y="97180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587461" y="172397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587461" y="247614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728364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v2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([4,5,6])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107123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= v1 + v2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288341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717102"/>
              </p:ext>
            </p:extLst>
          </p:nvPr>
        </p:nvGraphicFramePr>
        <p:xfrm>
          <a:off x="8708704" y="60563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18254"/>
              </p:ext>
            </p:extLst>
          </p:nvPr>
        </p:nvGraphicFramePr>
        <p:xfrm>
          <a:off x="8963112" y="780080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708704" y="97180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708704" y="172397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708704" y="247614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9368" y="160086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01397" y="1600866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46764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0" y="0"/>
            <a:ext cx="99441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48594"/>
              </p:ext>
            </p:extLst>
          </p:nvPr>
        </p:nvGraphicFramePr>
        <p:xfrm>
          <a:off x="4606930" y="60563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7984"/>
              </p:ext>
            </p:extLst>
          </p:nvPr>
        </p:nvGraphicFramePr>
        <p:xfrm>
          <a:off x="4861338" y="780080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38603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v1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606930" y="97180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606930" y="172397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4606930" y="247614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27289"/>
              </p:ext>
            </p:extLst>
          </p:nvPr>
        </p:nvGraphicFramePr>
        <p:xfrm>
          <a:off x="6587461" y="60563"/>
          <a:ext cx="1093650" cy="1596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9335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10346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825149"/>
              </p:ext>
            </p:extLst>
          </p:nvPr>
        </p:nvGraphicFramePr>
        <p:xfrm>
          <a:off x="6841869" y="780080"/>
          <a:ext cx="723294" cy="7434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587461" y="97180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728364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v2 =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494943" y="107123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= v1 + v2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288341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00547"/>
              </p:ext>
            </p:extLst>
          </p:nvPr>
        </p:nvGraphicFramePr>
        <p:xfrm>
          <a:off x="8708704" y="3656617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904435"/>
              </p:ext>
            </p:extLst>
          </p:nvPr>
        </p:nvGraphicFramePr>
        <p:xfrm>
          <a:off x="8963112" y="4376134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708704" y="456786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708704" y="532003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8708704" y="607219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29368" y="160086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22228" y="520637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136593"/>
              </p:ext>
            </p:extLst>
          </p:nvPr>
        </p:nvGraphicFramePr>
        <p:xfrm>
          <a:off x="4606930" y="3656617"/>
          <a:ext cx="1093650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0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43541"/>
              </p:ext>
            </p:extLst>
          </p:nvPr>
        </p:nvGraphicFramePr>
        <p:xfrm>
          <a:off x="4861338" y="4376134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606930" y="456786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606930" y="532003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4606930" y="607219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29368" y="519692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567204"/>
              </p:ext>
            </p:extLst>
          </p:nvPr>
        </p:nvGraphicFramePr>
        <p:xfrm>
          <a:off x="6583272" y="4163867"/>
          <a:ext cx="1093650" cy="2622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65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39387"/>
              </p:ext>
            </p:extLst>
          </p:nvPr>
        </p:nvGraphicFramePr>
        <p:xfrm>
          <a:off x="6837680" y="4376134"/>
          <a:ext cx="723294" cy="2230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32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434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583272" y="456786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583272" y="532003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583272" y="607219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130097" y="1849110"/>
            <a:ext cx="0" cy="216897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503346" y="2434781"/>
            <a:ext cx="1242678" cy="8193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to match dimensions</a:t>
            </a:r>
          </a:p>
        </p:txBody>
      </p:sp>
    </p:spTree>
    <p:extLst>
      <p:ext uri="{BB962C8B-B14F-4D97-AF65-F5344CB8AC3E}">
        <p14:creationId xmlns:p14="http://schemas.microsoft.com/office/powerpoint/2010/main" val="7535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-1" y="0"/>
            <a:ext cx="114651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00682"/>
              </p:ext>
            </p:extLst>
          </p:nvPr>
        </p:nvGraphicFramePr>
        <p:xfrm>
          <a:off x="1726682" y="1619723"/>
          <a:ext cx="2643911" cy="2405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91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88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my_matrix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0090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441503"/>
              </p:ext>
            </p:extLst>
          </p:nvPr>
        </p:nvGraphicFramePr>
        <p:xfrm>
          <a:off x="1999101" y="2420721"/>
          <a:ext cx="21945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744693" y="2612450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1744693" y="336461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215474" y="21174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957414" y="21174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90301" y="21174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821976"/>
              </p:ext>
            </p:extLst>
          </p:nvPr>
        </p:nvGraphicFramePr>
        <p:xfrm>
          <a:off x="4979836" y="1619723"/>
          <a:ext cx="2643911" cy="17145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91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584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my_vector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3183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741120"/>
              </p:ext>
            </p:extLst>
          </p:nvPr>
        </p:nvGraphicFramePr>
        <p:xfrm>
          <a:off x="5252255" y="2420721"/>
          <a:ext cx="2194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468628" y="21174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210568" y="21174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943455" y="211742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511302" y="200187"/>
            <a:ext cx="6955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my_matrix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([[1, 2, 3], [4, 5, 6]])</a:t>
            </a:r>
          </a:p>
          <a:p>
            <a:r>
              <a:rPr lang="en-US" sz="2000" dirty="0">
                <a:solidFill>
                  <a:srgbClr val="AD0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my_matrix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024572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62656" y="2529986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09871"/>
              </p:ext>
            </p:extLst>
          </p:nvPr>
        </p:nvGraphicFramePr>
        <p:xfrm>
          <a:off x="1726682" y="4262701"/>
          <a:ext cx="2643911" cy="2405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91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88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my_matrix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0090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333567"/>
              </p:ext>
            </p:extLst>
          </p:nvPr>
        </p:nvGraphicFramePr>
        <p:xfrm>
          <a:off x="1999101" y="5063699"/>
          <a:ext cx="21945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744693" y="52554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1744693" y="600759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215474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957414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90301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62656" y="5172964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76175"/>
              </p:ext>
            </p:extLst>
          </p:nvPr>
        </p:nvGraphicFramePr>
        <p:xfrm>
          <a:off x="4979836" y="4661346"/>
          <a:ext cx="2643911" cy="20090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91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0090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2350"/>
              </p:ext>
            </p:extLst>
          </p:nvPr>
        </p:nvGraphicFramePr>
        <p:xfrm>
          <a:off x="5252255" y="5063699"/>
          <a:ext cx="21945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997847" y="52554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4997847" y="600759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5468628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210568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943455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6341564" y="3364618"/>
            <a:ext cx="0" cy="12425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418650" y="3695247"/>
            <a:ext cx="1835004" cy="515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to match dimensions</a:t>
            </a:r>
          </a:p>
        </p:txBody>
      </p:sp>
      <p:graphicFrame>
        <p:nvGraphicFramePr>
          <p:cNvPr id="45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281068"/>
              </p:ext>
            </p:extLst>
          </p:nvPr>
        </p:nvGraphicFramePr>
        <p:xfrm>
          <a:off x="8584682" y="4262701"/>
          <a:ext cx="2643911" cy="24053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91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3886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00906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46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079567"/>
              </p:ext>
            </p:extLst>
          </p:nvPr>
        </p:nvGraphicFramePr>
        <p:xfrm>
          <a:off x="8857101" y="5063699"/>
          <a:ext cx="21945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602693" y="525542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8602693" y="600759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073474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815414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0548301" y="476040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809439" y="5206378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67345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D17D764D-17BD-8B47-B029-15791883D540}"/>
              </a:ext>
            </a:extLst>
          </p:cNvPr>
          <p:cNvSpPr/>
          <p:nvPr/>
        </p:nvSpPr>
        <p:spPr>
          <a:xfrm>
            <a:off x="-1" y="0"/>
            <a:ext cx="12395201" cy="8766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6D3B9-1276-AD46-A462-3C4C9AAF9C89}"/>
              </a:ext>
            </a:extLst>
          </p:cNvPr>
          <p:cNvSpPr txBox="1"/>
          <p:nvPr/>
        </p:nvSpPr>
        <p:spPr>
          <a:xfrm>
            <a:off x="511302" y="200187"/>
            <a:ext cx="6494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skinny_matrix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([[1], [2], [3]])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([1, 2, 3])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skinny_matrix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76EE14-1D61-1844-9AED-8C419D20D6B2}"/>
              </a:ext>
            </a:extLst>
          </p:cNvPr>
          <p:cNvCxnSpPr/>
          <p:nvPr/>
        </p:nvCxnSpPr>
        <p:spPr>
          <a:xfrm>
            <a:off x="115948" y="1024572"/>
            <a:ext cx="378995" cy="0"/>
          </a:xfrm>
          <a:prstGeom prst="straightConnector1">
            <a:avLst/>
          </a:prstGeom>
          <a:ln w="539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930363"/>
              </p:ext>
            </p:extLst>
          </p:nvPr>
        </p:nvGraphicFramePr>
        <p:xfrm>
          <a:off x="6072587" y="1441744"/>
          <a:ext cx="2643911" cy="181752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3911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4992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my_vector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131830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52972"/>
              </p:ext>
            </p:extLst>
          </p:nvPr>
        </p:nvGraphicFramePr>
        <p:xfrm>
          <a:off x="6345006" y="2242742"/>
          <a:ext cx="2194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561379" y="19394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303319" y="19394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036206" y="19394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180337"/>
              </p:ext>
            </p:extLst>
          </p:nvPr>
        </p:nvGraphicFramePr>
        <p:xfrm>
          <a:off x="2880373" y="1441744"/>
          <a:ext cx="1782139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139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skinny_matrix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338201"/>
              </p:ext>
            </p:extLst>
          </p:nvPr>
        </p:nvGraphicFramePr>
        <p:xfrm>
          <a:off x="3460610" y="2242742"/>
          <a:ext cx="73152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206202" y="243447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3206202" y="318663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3206202" y="393880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76983" y="19394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692702" y="2099228"/>
            <a:ext cx="98235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538" y="1739392"/>
            <a:ext cx="2104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Note this matrix has a second dimension while </a:t>
            </a: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my_vector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does not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46606" y="268901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03287" y="4636435"/>
            <a:ext cx="0" cy="124255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880373" y="4967064"/>
            <a:ext cx="1835004" cy="515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to match dimensions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507680" y="3437792"/>
            <a:ext cx="0" cy="244119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584766" y="4967064"/>
            <a:ext cx="1835004" cy="515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 to match dimensions</a:t>
            </a:r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644155"/>
              </p:ext>
            </p:extLst>
          </p:nvPr>
        </p:nvGraphicFramePr>
        <p:xfrm>
          <a:off x="2424097" y="5992394"/>
          <a:ext cx="2668494" cy="2622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4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34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682254"/>
              </p:ext>
            </p:extLst>
          </p:nvPr>
        </p:nvGraphicFramePr>
        <p:xfrm>
          <a:off x="2696515" y="6295689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442107" y="648741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2442107" y="72395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2442107" y="79917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2912888" y="59923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3654828" y="59923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4387715" y="59923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51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09897"/>
              </p:ext>
            </p:extLst>
          </p:nvPr>
        </p:nvGraphicFramePr>
        <p:xfrm>
          <a:off x="6056149" y="5992394"/>
          <a:ext cx="2668494" cy="26223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8494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52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807755"/>
              </p:ext>
            </p:extLst>
          </p:nvPr>
        </p:nvGraphicFramePr>
        <p:xfrm>
          <a:off x="6328567" y="6295689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074159" y="6487418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6074159" y="723958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6074159" y="7991753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6544940" y="59923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7286880" y="59923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8019767" y="5992394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graphicFrame>
        <p:nvGraphicFramePr>
          <p:cNvPr id="67" name="Table 5">
            <a:extLst>
              <a:ext uri="{FF2B5EF4-FFF2-40B4-BE49-F238E27FC236}">
                <a16:creationId xmlns:a16="http://schemas.microsoft.com/office/drawing/2014/main" id="{B1C8A60D-5EF1-4F46-8764-4EFCDC38F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68406"/>
              </p:ext>
            </p:extLst>
          </p:nvPr>
        </p:nvGraphicFramePr>
        <p:xfrm>
          <a:off x="9647558" y="5485144"/>
          <a:ext cx="2626906" cy="3129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6906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</a:tblGrid>
              <a:tr h="5072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AD00C0"/>
                          </a:solidFill>
                        </a:rPr>
                        <a:t>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262232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F7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graphicFrame>
        <p:nvGraphicFramePr>
          <p:cNvPr id="68" name="Table 5">
            <a:extLst>
              <a:ext uri="{FF2B5EF4-FFF2-40B4-BE49-F238E27FC236}">
                <a16:creationId xmlns:a16="http://schemas.microsoft.com/office/drawing/2014/main" id="{8CF4B89C-F897-9041-8241-8DFB9DCA8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18062"/>
              </p:ext>
            </p:extLst>
          </p:nvPr>
        </p:nvGraphicFramePr>
        <p:xfrm>
          <a:off x="9919976" y="6286142"/>
          <a:ext cx="219456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2219202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24183878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73635583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80014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77934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AD00C0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202373"/>
                  </a:ext>
                </a:extLst>
              </a:tr>
            </a:tbl>
          </a:graphicData>
        </a:graphic>
      </p:graphicFrame>
      <p:sp>
        <p:nvSpPr>
          <p:cNvPr id="69" name="TextBox 68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9665568" y="6477871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D9DE79-3202-A347-BC74-041916BF25DD}"/>
              </a:ext>
            </a:extLst>
          </p:cNvPr>
          <p:cNvSpPr txBox="1"/>
          <p:nvPr/>
        </p:nvSpPr>
        <p:spPr>
          <a:xfrm>
            <a:off x="9665568" y="7230039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7203568-8284-F942-AD40-0A0EBBAF3699}"/>
              </a:ext>
            </a:extLst>
          </p:cNvPr>
          <p:cNvSpPr txBox="1"/>
          <p:nvPr/>
        </p:nvSpPr>
        <p:spPr>
          <a:xfrm>
            <a:off x="9665568" y="7982206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0136349" y="59828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0878289" y="59828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8FE6CB-6978-1A43-8587-C0B7EADDF7F4}"/>
              </a:ext>
            </a:extLst>
          </p:cNvPr>
          <p:cNvSpPr txBox="1"/>
          <p:nvPr/>
        </p:nvSpPr>
        <p:spPr>
          <a:xfrm>
            <a:off x="11611176" y="5982847"/>
            <a:ext cx="3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46606" y="715630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00610" y="7156301"/>
            <a:ext cx="587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2727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383</Words>
  <Application>Microsoft Macintosh PowerPoint</Application>
  <PresentationFormat>Widescreen</PresentationFormat>
  <Paragraphs>212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25</cp:revision>
  <dcterms:created xsi:type="dcterms:W3CDTF">2022-01-07T05:52:45Z</dcterms:created>
  <dcterms:modified xsi:type="dcterms:W3CDTF">2022-10-31T15:18:34Z</dcterms:modified>
</cp:coreProperties>
</file>