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6" r:id="rId2"/>
    <p:sldId id="268" r:id="rId3"/>
    <p:sldId id="256" r:id="rId4"/>
    <p:sldId id="257" r:id="rId5"/>
    <p:sldId id="258" r:id="rId6"/>
    <p:sldId id="269" r:id="rId7"/>
    <p:sldId id="275" r:id="rId8"/>
    <p:sldId id="270" r:id="rId9"/>
    <p:sldId id="271" r:id="rId10"/>
    <p:sldId id="272" r:id="rId11"/>
    <p:sldId id="273" r:id="rId12"/>
    <p:sldId id="274" r:id="rId13"/>
    <p:sldId id="259" r:id="rId14"/>
    <p:sldId id="260" r:id="rId15"/>
    <p:sldId id="267" r:id="rId16"/>
    <p:sldId id="261" r:id="rId17"/>
    <p:sldId id="262" r:id="rId18"/>
    <p:sldId id="263" r:id="rId19"/>
    <p:sldId id="264" r:id="rId20"/>
    <p:sldId id="266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76" autoAdjust="0"/>
    <p:restoredTop sz="94577"/>
  </p:normalViewPr>
  <p:slideViewPr>
    <p:cSldViewPr snapToGrid="0" snapToObjects="1">
      <p:cViewPr>
        <p:scale>
          <a:sx n="66" d="100"/>
          <a:sy n="66" d="100"/>
        </p:scale>
        <p:origin x="101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94CD-D79B-D841-A419-2BC2B62DA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B7A3D-3227-BE4F-8E90-C527A4538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7F610-B1FB-D147-B62E-C47598DC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02589-45EF-CE48-AFC0-C05AAA85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CCE2D-1149-7F4D-A25C-20835F33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5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5DC1-D49E-174B-B15F-92762398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02106-6EA9-DA42-A76D-17B7513BC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42EEA-1718-494E-B029-3E37C885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ECAE8-A844-A14A-86D3-918EB666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EF2B9-5B37-344A-9CA5-5DE447B0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2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0DD3A9-8FD3-EB4C-9A62-813EEFD14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0C196-B20F-F845-A7EE-0199DFE92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D841-6832-C24D-84EF-F61EFBB1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DAB42-EDA9-D941-B1F2-4BB42E3C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2D185-FF1F-6245-8A3C-16BD64E3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1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D549-506C-E642-9940-479A7E2F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65456-1763-3E47-BD93-FE6D1840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958C0-23EE-C345-A924-2912346A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E62C-EC2A-8249-96F5-616F2939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CD13E-DBCA-7A46-B526-48B5AE26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0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1A2F-C8F9-9B49-B18F-7BE2E707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55121-72D1-7048-8F03-E1C49F3A6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2EE4-3994-E440-B02D-97D8FCD7E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E8C5F-EB5C-DB40-B3F7-E7F1FAA4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952B3-45C2-DD41-9E29-609C5F61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5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2DC4-92D9-FB4F-8DA4-8D258F08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B49F0-6C07-4447-9434-B194F2BBE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C9134-5640-FA43-AB6C-433C6ECE1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486AE-7CC9-B341-AEE5-3C6C8CE6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33790-A42B-9247-96AF-66917399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0E944-119C-3749-A9C9-1D29C9A4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4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4336-AE2F-E84A-854A-274E7219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1D94F-3492-F240-89EA-71C6B2F3B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BA08C-3672-1B46-9088-E049DDE07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32668-9BB1-4F45-AD03-384C2BEC3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8FC6A-66A7-204D-A13D-6F85D1C2F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AF6CB-0DC6-A04F-BC16-8A7A32A2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6F1009-1688-7447-822F-5658FC43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C05EEE-C5E0-4F48-A451-1F0832CDA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1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33C7-B356-1147-AE98-575859B9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752C5A-C6B6-A04E-B87A-A5A1D768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67BF9-234D-684D-BF50-16F98165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1F90C-224D-F449-8399-A7B9CDF6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1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DC683-8949-C74B-ADA2-EFF99921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9B9A51-25E1-EB43-9E9E-9ED4C434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B10BB-4E33-EE42-AA2C-726D022B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28B59-EAF5-2843-8693-05DC6825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C2F00-B913-844B-B3E8-4E2578011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84BBB-206B-F746-918D-3B02B05D6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BC516-AA59-7541-9A6E-080B1414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CD5DB-CBCA-0743-B86E-EBECDE5F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2D9B3-D628-F846-900F-13C1F767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9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B09F-1B84-E944-B3CF-593F97C7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D6466-E251-C24B-A6A3-933441935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10845-7C97-7848-8AFB-BD68757B9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6412A-E31E-1D48-991E-5DCF25978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AB581-EE3A-E740-A784-35867001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BA89F-7D2E-774C-9F3D-EEA95BFE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1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5517E4-645E-3644-9458-E5B292166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A8BC1-D70E-394F-B22A-365B06A52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4EE3C-0FAF-2C42-B2B0-D2FF7BD53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4EA63-B69E-FB4F-9474-178B77EAB39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5A744-06BB-624A-972A-52BEA57F6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350C4-3B94-7040-A458-D3A89D0B5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7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52900" y="2832100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WITH</a:t>
            </a:r>
            <a:r>
              <a:rPr lang="en-US" dirty="0" smtClean="0"/>
              <a:t> SCALAR MENTIOED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31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24CABFCC-C77C-7A46-AAC1-74708B8449DA}"/>
              </a:ext>
            </a:extLst>
          </p:cNvPr>
          <p:cNvSpPr/>
          <p:nvPr/>
        </p:nvSpPr>
        <p:spPr>
          <a:xfrm>
            <a:off x="-425339" y="-2504708"/>
            <a:ext cx="13734939" cy="9252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4C9409D-D105-504D-B5B6-8E990BF93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818785"/>
              </p:ext>
            </p:extLst>
          </p:nvPr>
        </p:nvGraphicFramePr>
        <p:xfrm>
          <a:off x="2317100" y="2313819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FDCFE86A-80AF-714F-924D-8751DE14A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5007"/>
              </p:ext>
            </p:extLst>
          </p:nvPr>
        </p:nvGraphicFramePr>
        <p:xfrm>
          <a:off x="6296157" y="1736303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086DAC73-8ACF-D744-838A-FE49487FF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253221"/>
              </p:ext>
            </p:extLst>
          </p:nvPr>
        </p:nvGraphicFramePr>
        <p:xfrm>
          <a:off x="5940023" y="2005811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1AF07C9B-B3D9-604B-8786-1FACD58D8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415752"/>
              </p:ext>
            </p:extLst>
          </p:nvPr>
        </p:nvGraphicFramePr>
        <p:xfrm>
          <a:off x="5574262" y="2313819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403022"/>
              </p:ext>
            </p:extLst>
          </p:nvPr>
        </p:nvGraphicFramePr>
        <p:xfrm>
          <a:off x="432174" y="2313819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9EDCA98-6582-A94F-88DE-CE5B1501F0D4}"/>
              </a:ext>
            </a:extLst>
          </p:cNvPr>
          <p:cNvSpPr txBox="1"/>
          <p:nvPr/>
        </p:nvSpPr>
        <p:spPr>
          <a:xfrm>
            <a:off x="-273011" y="-2451613"/>
            <a:ext cx="19736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FD3697-3B49-AD4E-9BB1-F496CAE05C04}"/>
              </a:ext>
            </a:extLst>
          </p:cNvPr>
          <p:cNvCxnSpPr/>
          <p:nvPr/>
        </p:nvCxnSpPr>
        <p:spPr>
          <a:xfrm>
            <a:off x="282661" y="2345104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BD42EFB-9DA9-A645-9594-73CD277596D3}"/>
              </a:ext>
            </a:extLst>
          </p:cNvPr>
          <p:cNvSpPr txBox="1"/>
          <p:nvPr/>
        </p:nvSpPr>
        <p:spPr>
          <a:xfrm rot="16200000">
            <a:off x="-293425" y="320732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610167-8977-E342-9338-6FEC46A7098F}"/>
              </a:ext>
            </a:extLst>
          </p:cNvPr>
          <p:cNvCxnSpPr/>
          <p:nvPr/>
        </p:nvCxnSpPr>
        <p:spPr>
          <a:xfrm>
            <a:off x="2191671" y="2345104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3E6E8CE-22B6-FB49-8665-D1EC6C2819E3}"/>
              </a:ext>
            </a:extLst>
          </p:cNvPr>
          <p:cNvSpPr txBox="1"/>
          <p:nvPr/>
        </p:nvSpPr>
        <p:spPr>
          <a:xfrm rot="16200000">
            <a:off x="1615585" y="320732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61A01B-BC24-104B-AA0B-04032CAF274A}"/>
              </a:ext>
            </a:extLst>
          </p:cNvPr>
          <p:cNvCxnSpPr/>
          <p:nvPr/>
        </p:nvCxnSpPr>
        <p:spPr>
          <a:xfrm>
            <a:off x="5432177" y="2345104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7EC08A-509F-5A41-A064-03FE3BD26201}"/>
              </a:ext>
            </a:extLst>
          </p:cNvPr>
          <p:cNvSpPr txBox="1"/>
          <p:nvPr/>
        </p:nvSpPr>
        <p:spPr>
          <a:xfrm rot="16200000">
            <a:off x="4856091" y="320732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3496AA-51FA-A840-A1CA-F282F82687E0}"/>
              </a:ext>
            </a:extLst>
          </p:cNvPr>
          <p:cNvCxnSpPr>
            <a:cxnSpLocks/>
          </p:cNvCxnSpPr>
          <p:nvPr/>
        </p:nvCxnSpPr>
        <p:spPr>
          <a:xfrm rot="16200000">
            <a:off x="6659203" y="3582707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DC232C3-5A3A-E140-A278-C5888A5B7005}"/>
              </a:ext>
            </a:extLst>
          </p:cNvPr>
          <p:cNvSpPr txBox="1"/>
          <p:nvPr/>
        </p:nvSpPr>
        <p:spPr>
          <a:xfrm>
            <a:off x="6296157" y="465814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13DDA9-5020-EE41-8BC8-A02F7B3040D0}"/>
              </a:ext>
            </a:extLst>
          </p:cNvPr>
          <p:cNvSpPr txBox="1"/>
          <p:nvPr/>
        </p:nvSpPr>
        <p:spPr>
          <a:xfrm>
            <a:off x="-273011" y="-1792136"/>
            <a:ext cx="3417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With their dimensions (axes)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68E8DB-FF71-DB4B-BD7D-28A994C69DC0}"/>
              </a:ext>
            </a:extLst>
          </p:cNvPr>
          <p:cNvCxnSpPr>
            <a:cxnSpLocks/>
          </p:cNvCxnSpPr>
          <p:nvPr/>
        </p:nvCxnSpPr>
        <p:spPr>
          <a:xfrm flipV="1">
            <a:off x="5463013" y="1770220"/>
            <a:ext cx="641647" cy="4796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E50ADBD-87DC-AF4F-BB9A-3A41A5781CA9}"/>
              </a:ext>
            </a:extLst>
          </p:cNvPr>
          <p:cNvSpPr txBox="1"/>
          <p:nvPr/>
        </p:nvSpPr>
        <p:spPr>
          <a:xfrm rot="19354953">
            <a:off x="5291168" y="166408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2</a:t>
            </a:r>
          </a:p>
        </p:txBody>
      </p:sp>
      <p:graphicFrame>
        <p:nvGraphicFramePr>
          <p:cNvPr id="48" name="Table 5">
            <a:extLst>
              <a:ext uri="{FF2B5EF4-FFF2-40B4-BE49-F238E27FC236}">
                <a16:creationId xmlns:a16="http://schemas.microsoft.com/office/drawing/2014/main" id="{121258FC-E096-1647-90ED-B75E44EDC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465453"/>
              </p:ext>
            </p:extLst>
          </p:nvPr>
        </p:nvGraphicFramePr>
        <p:xfrm>
          <a:off x="10056996" y="1736303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49" name="Table 5">
            <a:extLst>
              <a:ext uri="{FF2B5EF4-FFF2-40B4-BE49-F238E27FC236}">
                <a16:creationId xmlns:a16="http://schemas.microsoft.com/office/drawing/2014/main" id="{82F6D567-F20E-424C-B01A-FD6FD16E8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426935"/>
              </p:ext>
            </p:extLst>
          </p:nvPr>
        </p:nvGraphicFramePr>
        <p:xfrm>
          <a:off x="9700862" y="2005811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50" name="Table 5">
            <a:extLst>
              <a:ext uri="{FF2B5EF4-FFF2-40B4-BE49-F238E27FC236}">
                <a16:creationId xmlns:a16="http://schemas.microsoft.com/office/drawing/2014/main" id="{16829C7B-37F5-B446-BE53-C858C10E1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919225"/>
              </p:ext>
            </p:extLst>
          </p:nvPr>
        </p:nvGraphicFramePr>
        <p:xfrm>
          <a:off x="9335101" y="2313819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6FF2C9-C804-AE41-9A57-A5B912ABEA30}"/>
              </a:ext>
            </a:extLst>
          </p:cNvPr>
          <p:cNvCxnSpPr/>
          <p:nvPr/>
        </p:nvCxnSpPr>
        <p:spPr>
          <a:xfrm>
            <a:off x="9193016" y="2345104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BD6F02B-82EA-0D46-9C3E-234B00CBFB6D}"/>
              </a:ext>
            </a:extLst>
          </p:cNvPr>
          <p:cNvSpPr txBox="1"/>
          <p:nvPr/>
        </p:nvSpPr>
        <p:spPr>
          <a:xfrm rot="16200000">
            <a:off x="8616930" y="320732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0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ED03A53-764F-7F47-8526-12DCEE56ADEE}"/>
              </a:ext>
            </a:extLst>
          </p:cNvPr>
          <p:cNvCxnSpPr>
            <a:cxnSpLocks/>
          </p:cNvCxnSpPr>
          <p:nvPr/>
        </p:nvCxnSpPr>
        <p:spPr>
          <a:xfrm rot="16200000">
            <a:off x="10420042" y="3582707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6CF3E7C-0C9C-B440-B249-6F3F996F6E65}"/>
              </a:ext>
            </a:extLst>
          </p:cNvPr>
          <p:cNvSpPr txBox="1"/>
          <p:nvPr/>
        </p:nvSpPr>
        <p:spPr>
          <a:xfrm>
            <a:off x="10056996" y="465814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5C7D7E4-36E2-744A-9E61-3D6DAF61418B}"/>
              </a:ext>
            </a:extLst>
          </p:cNvPr>
          <p:cNvCxnSpPr>
            <a:cxnSpLocks/>
          </p:cNvCxnSpPr>
          <p:nvPr/>
        </p:nvCxnSpPr>
        <p:spPr>
          <a:xfrm flipV="1">
            <a:off x="9223852" y="1697803"/>
            <a:ext cx="738515" cy="55210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8439967-B612-B645-9C6B-0892E28BB98B}"/>
              </a:ext>
            </a:extLst>
          </p:cNvPr>
          <p:cNvSpPr txBox="1"/>
          <p:nvPr/>
        </p:nvSpPr>
        <p:spPr>
          <a:xfrm rot="19354953">
            <a:off x="9052007" y="166408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2</a:t>
            </a:r>
          </a:p>
        </p:txBody>
      </p:sp>
      <p:graphicFrame>
        <p:nvGraphicFramePr>
          <p:cNvPr id="57" name="Table 5">
            <a:extLst>
              <a:ext uri="{FF2B5EF4-FFF2-40B4-BE49-F238E27FC236}">
                <a16:creationId xmlns:a16="http://schemas.microsoft.com/office/drawing/2014/main" id="{FBE39C0D-F416-3447-AFB1-71D502A2F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37013"/>
              </p:ext>
            </p:extLst>
          </p:nvPr>
        </p:nvGraphicFramePr>
        <p:xfrm>
          <a:off x="10056996" y="-1877052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58" name="Table 5">
            <a:extLst>
              <a:ext uri="{FF2B5EF4-FFF2-40B4-BE49-F238E27FC236}">
                <a16:creationId xmlns:a16="http://schemas.microsoft.com/office/drawing/2014/main" id="{60905AC4-5791-DB47-8F0E-48ADD37D7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627854"/>
              </p:ext>
            </p:extLst>
          </p:nvPr>
        </p:nvGraphicFramePr>
        <p:xfrm>
          <a:off x="9700862" y="-1607544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59" name="Table 5">
            <a:extLst>
              <a:ext uri="{FF2B5EF4-FFF2-40B4-BE49-F238E27FC236}">
                <a16:creationId xmlns:a16="http://schemas.microsoft.com/office/drawing/2014/main" id="{274FA908-C33E-7748-A350-EE34A551B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655505"/>
              </p:ext>
            </p:extLst>
          </p:nvPr>
        </p:nvGraphicFramePr>
        <p:xfrm>
          <a:off x="9335101" y="-1299536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1443325-7D68-8341-8DF3-CD7473D0DA54}"/>
              </a:ext>
            </a:extLst>
          </p:cNvPr>
          <p:cNvCxnSpPr/>
          <p:nvPr/>
        </p:nvCxnSpPr>
        <p:spPr>
          <a:xfrm>
            <a:off x="9193016" y="-1268251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496A8FB-26CD-3940-9F16-4718826BB62A}"/>
              </a:ext>
            </a:extLst>
          </p:cNvPr>
          <p:cNvSpPr txBox="1"/>
          <p:nvPr/>
        </p:nvSpPr>
        <p:spPr>
          <a:xfrm rot="16200000">
            <a:off x="8616930" y="-40603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0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6DCDAE6-8443-1D48-9ABE-3743925C414B}"/>
              </a:ext>
            </a:extLst>
          </p:cNvPr>
          <p:cNvCxnSpPr>
            <a:cxnSpLocks/>
          </p:cNvCxnSpPr>
          <p:nvPr/>
        </p:nvCxnSpPr>
        <p:spPr>
          <a:xfrm rot="16200000">
            <a:off x="10420042" y="23139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A8113E4-E23D-9542-9FF2-8C96104AE024}"/>
              </a:ext>
            </a:extLst>
          </p:cNvPr>
          <p:cNvSpPr txBox="1"/>
          <p:nvPr/>
        </p:nvSpPr>
        <p:spPr>
          <a:xfrm>
            <a:off x="10056996" y="109857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B65D591-6E7E-E545-9870-4599AFE6C509}"/>
              </a:ext>
            </a:extLst>
          </p:cNvPr>
          <p:cNvCxnSpPr>
            <a:cxnSpLocks/>
          </p:cNvCxnSpPr>
          <p:nvPr/>
        </p:nvCxnSpPr>
        <p:spPr>
          <a:xfrm flipV="1">
            <a:off x="9223852" y="-1853354"/>
            <a:ext cx="655316" cy="48990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4B945C1-7FB6-BE46-92C0-599F0DA3C76D}"/>
              </a:ext>
            </a:extLst>
          </p:cNvPr>
          <p:cNvSpPr txBox="1"/>
          <p:nvPr/>
        </p:nvSpPr>
        <p:spPr>
          <a:xfrm rot="19354953">
            <a:off x="9052007" y="-194927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162B826-EC0F-6245-B46E-63594049D563}"/>
              </a:ext>
            </a:extLst>
          </p:cNvPr>
          <p:cNvCxnSpPr>
            <a:cxnSpLocks/>
          </p:cNvCxnSpPr>
          <p:nvPr/>
        </p:nvCxnSpPr>
        <p:spPr>
          <a:xfrm>
            <a:off x="12783235" y="-1877052"/>
            <a:ext cx="0" cy="567556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CBF5437-0785-6848-9B94-52B0F4503926}"/>
              </a:ext>
            </a:extLst>
          </p:cNvPr>
          <p:cNvSpPr txBox="1"/>
          <p:nvPr/>
        </p:nvSpPr>
        <p:spPr>
          <a:xfrm rot="5400000">
            <a:off x="12526057" y="91391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AD6FDFD-1824-DA40-BB75-14310B39BE52}"/>
              </a:ext>
            </a:extLst>
          </p:cNvPr>
          <p:cNvSpPr txBox="1"/>
          <p:nvPr/>
        </p:nvSpPr>
        <p:spPr>
          <a:xfrm>
            <a:off x="6561482" y="-1982769"/>
            <a:ext cx="20232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The fourth dimension selects between 3D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arrays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551531B-5914-FB04-4671-B0F891EFF4B8}"/>
              </a:ext>
            </a:extLst>
          </p:cNvPr>
          <p:cNvCxnSpPr>
            <a:cxnSpLocks/>
          </p:cNvCxnSpPr>
          <p:nvPr/>
        </p:nvCxnSpPr>
        <p:spPr>
          <a:xfrm rot="16200000">
            <a:off x="3420245" y="3582707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A898040-7ED5-0BF5-CF02-848CBDD87A54}"/>
              </a:ext>
            </a:extLst>
          </p:cNvPr>
          <p:cNvSpPr txBox="1"/>
          <p:nvPr/>
        </p:nvSpPr>
        <p:spPr>
          <a:xfrm>
            <a:off x="3057199" y="465814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82C99F-BA47-8747-AFB9-A6BFC5FEAA70}"/>
              </a:ext>
            </a:extLst>
          </p:cNvPr>
          <p:cNvSpPr txBox="1"/>
          <p:nvPr/>
        </p:nvSpPr>
        <p:spPr>
          <a:xfrm>
            <a:off x="45091" y="5185458"/>
            <a:ext cx="16191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1-D</a:t>
            </a:r>
          </a:p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</a:t>
            </a:r>
          </a:p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(Vector)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57F661-F6AF-574B-9837-75EA79A57FA4}"/>
              </a:ext>
            </a:extLst>
          </p:cNvPr>
          <p:cNvSpPr txBox="1"/>
          <p:nvPr/>
        </p:nvSpPr>
        <p:spPr>
          <a:xfrm>
            <a:off x="2479022" y="5185458"/>
            <a:ext cx="15728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2-D</a:t>
            </a:r>
          </a:p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</a:t>
            </a:r>
          </a:p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Matrix)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C7C045-BC56-E14E-ACD5-13BFE7AF17DB}"/>
              </a:ext>
            </a:extLst>
          </p:cNvPr>
          <p:cNvSpPr txBox="1"/>
          <p:nvPr/>
        </p:nvSpPr>
        <p:spPr>
          <a:xfrm>
            <a:off x="6269654" y="5185458"/>
            <a:ext cx="11641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3-D</a:t>
            </a:r>
          </a:p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7B8FEA5-8B8B-394B-AF98-11F684179D8E}"/>
              </a:ext>
            </a:extLst>
          </p:cNvPr>
          <p:cNvSpPr txBox="1"/>
          <p:nvPr/>
        </p:nvSpPr>
        <p:spPr>
          <a:xfrm>
            <a:off x="10018694" y="5185458"/>
            <a:ext cx="11641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4-D</a:t>
            </a:r>
          </a:p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34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24CABFCC-C77C-7A46-AAC1-74708B8449DA}"/>
              </a:ext>
            </a:extLst>
          </p:cNvPr>
          <p:cNvSpPr/>
          <p:nvPr/>
        </p:nvSpPr>
        <p:spPr>
          <a:xfrm>
            <a:off x="59811" y="83626"/>
            <a:ext cx="8972446" cy="6205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4C9409D-D105-504D-B5B6-8E990BF93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493014"/>
              </p:ext>
            </p:extLst>
          </p:nvPr>
        </p:nvGraphicFramePr>
        <p:xfrm>
          <a:off x="2608427" y="1855295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FDCFE86A-80AF-714F-924D-8751DE14A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904686"/>
              </p:ext>
            </p:extLst>
          </p:nvPr>
        </p:nvGraphicFramePr>
        <p:xfrm>
          <a:off x="6587484" y="1277779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086DAC73-8ACF-D744-838A-FE49487FF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250960"/>
              </p:ext>
            </p:extLst>
          </p:nvPr>
        </p:nvGraphicFramePr>
        <p:xfrm>
          <a:off x="6231350" y="1547287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1AF07C9B-B3D9-604B-8786-1FACD58D8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841333"/>
              </p:ext>
            </p:extLst>
          </p:nvPr>
        </p:nvGraphicFramePr>
        <p:xfrm>
          <a:off x="5865589" y="1855295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549075"/>
              </p:ext>
            </p:extLst>
          </p:nvPr>
        </p:nvGraphicFramePr>
        <p:xfrm>
          <a:off x="723501" y="1855295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9EDCA98-6582-A94F-88DE-CE5B1501F0D4}"/>
              </a:ext>
            </a:extLst>
          </p:cNvPr>
          <p:cNvSpPr txBox="1"/>
          <p:nvPr/>
        </p:nvSpPr>
        <p:spPr>
          <a:xfrm>
            <a:off x="327008" y="83626"/>
            <a:ext cx="19736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82C99F-BA47-8747-AFB9-A6BFC5FEAA70}"/>
              </a:ext>
            </a:extLst>
          </p:cNvPr>
          <p:cNvSpPr txBox="1"/>
          <p:nvPr/>
        </p:nvSpPr>
        <p:spPr>
          <a:xfrm>
            <a:off x="336418" y="4726934"/>
            <a:ext cx="16191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1-D</a:t>
            </a:r>
          </a:p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</a:t>
            </a:r>
          </a:p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(Vector)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7F661-F6AF-574B-9837-75EA79A57FA4}"/>
              </a:ext>
            </a:extLst>
          </p:cNvPr>
          <p:cNvSpPr txBox="1"/>
          <p:nvPr/>
        </p:nvSpPr>
        <p:spPr>
          <a:xfrm>
            <a:off x="2770351" y="4726934"/>
            <a:ext cx="15728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2-D</a:t>
            </a:r>
          </a:p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</a:t>
            </a:r>
          </a:p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Matrix)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C7C045-BC56-E14E-ACD5-13BFE7AF17DB}"/>
              </a:ext>
            </a:extLst>
          </p:cNvPr>
          <p:cNvSpPr txBox="1"/>
          <p:nvPr/>
        </p:nvSpPr>
        <p:spPr>
          <a:xfrm>
            <a:off x="6356601" y="4726934"/>
            <a:ext cx="15728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3-D</a:t>
            </a:r>
          </a:p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 </a:t>
            </a:r>
          </a:p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(Matrix)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FD3697-3B49-AD4E-9BB1-F496CAE05C04}"/>
              </a:ext>
            </a:extLst>
          </p:cNvPr>
          <p:cNvCxnSpPr/>
          <p:nvPr/>
        </p:nvCxnSpPr>
        <p:spPr>
          <a:xfrm>
            <a:off x="573988" y="1886580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BD42EFB-9DA9-A645-9594-73CD277596D3}"/>
              </a:ext>
            </a:extLst>
          </p:cNvPr>
          <p:cNvSpPr txBox="1"/>
          <p:nvPr/>
        </p:nvSpPr>
        <p:spPr>
          <a:xfrm rot="16200000">
            <a:off x="-2098" y="274879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610167-8977-E342-9338-6FEC46A7098F}"/>
              </a:ext>
            </a:extLst>
          </p:cNvPr>
          <p:cNvCxnSpPr/>
          <p:nvPr/>
        </p:nvCxnSpPr>
        <p:spPr>
          <a:xfrm>
            <a:off x="2482998" y="1886580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3E6E8CE-22B6-FB49-8665-D1EC6C2819E3}"/>
              </a:ext>
            </a:extLst>
          </p:cNvPr>
          <p:cNvSpPr txBox="1"/>
          <p:nvPr/>
        </p:nvSpPr>
        <p:spPr>
          <a:xfrm rot="16200000">
            <a:off x="1906912" y="274879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61A01B-BC24-104B-AA0B-04032CAF274A}"/>
              </a:ext>
            </a:extLst>
          </p:cNvPr>
          <p:cNvCxnSpPr/>
          <p:nvPr/>
        </p:nvCxnSpPr>
        <p:spPr>
          <a:xfrm>
            <a:off x="5723504" y="1886580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7EC08A-509F-5A41-A064-03FE3BD26201}"/>
              </a:ext>
            </a:extLst>
          </p:cNvPr>
          <p:cNvSpPr txBox="1"/>
          <p:nvPr/>
        </p:nvSpPr>
        <p:spPr>
          <a:xfrm rot="16200000">
            <a:off x="5147418" y="274879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3496AA-51FA-A840-A1CA-F282F82687E0}"/>
              </a:ext>
            </a:extLst>
          </p:cNvPr>
          <p:cNvCxnSpPr>
            <a:cxnSpLocks/>
          </p:cNvCxnSpPr>
          <p:nvPr/>
        </p:nvCxnSpPr>
        <p:spPr>
          <a:xfrm rot="16200000">
            <a:off x="6950530" y="3124183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DC232C3-5A3A-E140-A278-C5888A5B7005}"/>
              </a:ext>
            </a:extLst>
          </p:cNvPr>
          <p:cNvSpPr txBox="1"/>
          <p:nvPr/>
        </p:nvSpPr>
        <p:spPr>
          <a:xfrm>
            <a:off x="6587484" y="419962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13DDA9-5020-EE41-8BC8-A02F7B3040D0}"/>
              </a:ext>
            </a:extLst>
          </p:cNvPr>
          <p:cNvSpPr txBox="1"/>
          <p:nvPr/>
        </p:nvSpPr>
        <p:spPr>
          <a:xfrm>
            <a:off x="327008" y="743103"/>
            <a:ext cx="3417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With their dimensions (axes)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68E8DB-FF71-DB4B-BD7D-28A994C69DC0}"/>
              </a:ext>
            </a:extLst>
          </p:cNvPr>
          <p:cNvCxnSpPr>
            <a:cxnSpLocks/>
          </p:cNvCxnSpPr>
          <p:nvPr/>
        </p:nvCxnSpPr>
        <p:spPr>
          <a:xfrm flipV="1">
            <a:off x="5754340" y="1311696"/>
            <a:ext cx="641647" cy="4796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E50ADBD-87DC-AF4F-BB9A-3A41A5781CA9}"/>
              </a:ext>
            </a:extLst>
          </p:cNvPr>
          <p:cNvSpPr txBox="1"/>
          <p:nvPr/>
        </p:nvSpPr>
        <p:spPr>
          <a:xfrm rot="19354953">
            <a:off x="5582495" y="120556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7EA8D1-8771-02F9-2ADE-BF0795AB66A1}"/>
              </a:ext>
            </a:extLst>
          </p:cNvPr>
          <p:cNvCxnSpPr>
            <a:cxnSpLocks/>
          </p:cNvCxnSpPr>
          <p:nvPr/>
        </p:nvCxnSpPr>
        <p:spPr>
          <a:xfrm rot="16200000">
            <a:off x="3669448" y="3124183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B8BF910-BA5E-04E4-5D42-A956FAAB62D0}"/>
              </a:ext>
            </a:extLst>
          </p:cNvPr>
          <p:cNvSpPr txBox="1"/>
          <p:nvPr/>
        </p:nvSpPr>
        <p:spPr>
          <a:xfrm>
            <a:off x="3306402" y="419962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1</a:t>
            </a:r>
          </a:p>
        </p:txBody>
      </p:sp>
    </p:spTree>
    <p:extLst>
      <p:ext uri="{BB962C8B-B14F-4D97-AF65-F5344CB8AC3E}">
        <p14:creationId xmlns:p14="http://schemas.microsoft.com/office/powerpoint/2010/main" val="244734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24CABFCC-C77C-7A46-AAC1-74708B8449DA}"/>
              </a:ext>
            </a:extLst>
          </p:cNvPr>
          <p:cNvSpPr/>
          <p:nvPr/>
        </p:nvSpPr>
        <p:spPr>
          <a:xfrm>
            <a:off x="369140" y="527160"/>
            <a:ext cx="8901860" cy="6205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4C9409D-D105-504D-B5B6-8E990BF93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996263"/>
              </p:ext>
            </p:extLst>
          </p:nvPr>
        </p:nvGraphicFramePr>
        <p:xfrm>
          <a:off x="2742621" y="2298829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FDCFE86A-80AF-714F-924D-8751DE14A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676107"/>
              </p:ext>
            </p:extLst>
          </p:nvPr>
        </p:nvGraphicFramePr>
        <p:xfrm>
          <a:off x="6721678" y="1721313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086DAC73-8ACF-D744-838A-FE49487FF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111706"/>
              </p:ext>
            </p:extLst>
          </p:nvPr>
        </p:nvGraphicFramePr>
        <p:xfrm>
          <a:off x="6365544" y="1990821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1AF07C9B-B3D9-604B-8786-1FACD58D8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985885"/>
              </p:ext>
            </p:extLst>
          </p:nvPr>
        </p:nvGraphicFramePr>
        <p:xfrm>
          <a:off x="5999783" y="2298829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39686"/>
              </p:ext>
            </p:extLst>
          </p:nvPr>
        </p:nvGraphicFramePr>
        <p:xfrm>
          <a:off x="857695" y="2298829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9EDCA98-6582-A94F-88DE-CE5B1501F0D4}"/>
              </a:ext>
            </a:extLst>
          </p:cNvPr>
          <p:cNvSpPr txBox="1"/>
          <p:nvPr/>
        </p:nvSpPr>
        <p:spPr>
          <a:xfrm>
            <a:off x="521467" y="527160"/>
            <a:ext cx="19736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82C99F-BA47-8747-AFB9-A6BFC5FEAA70}"/>
              </a:ext>
            </a:extLst>
          </p:cNvPr>
          <p:cNvSpPr txBox="1"/>
          <p:nvPr/>
        </p:nvSpPr>
        <p:spPr>
          <a:xfrm>
            <a:off x="470612" y="5170468"/>
            <a:ext cx="16191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1-D</a:t>
            </a:r>
          </a:p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</a:t>
            </a:r>
          </a:p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(Vector)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7F661-F6AF-574B-9837-75EA79A57FA4}"/>
              </a:ext>
            </a:extLst>
          </p:cNvPr>
          <p:cNvSpPr txBox="1"/>
          <p:nvPr/>
        </p:nvSpPr>
        <p:spPr>
          <a:xfrm>
            <a:off x="2904545" y="5170468"/>
            <a:ext cx="15728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2-D</a:t>
            </a:r>
          </a:p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</a:t>
            </a:r>
          </a:p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Matrix)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C7C045-BC56-E14E-ACD5-13BFE7AF17DB}"/>
              </a:ext>
            </a:extLst>
          </p:cNvPr>
          <p:cNvSpPr txBox="1"/>
          <p:nvPr/>
        </p:nvSpPr>
        <p:spPr>
          <a:xfrm>
            <a:off x="6490795" y="5170468"/>
            <a:ext cx="15728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3-D</a:t>
            </a:r>
          </a:p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 </a:t>
            </a:r>
          </a:p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(Matrix)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FD3697-3B49-AD4E-9BB1-F496CAE05C04}"/>
              </a:ext>
            </a:extLst>
          </p:cNvPr>
          <p:cNvCxnSpPr/>
          <p:nvPr/>
        </p:nvCxnSpPr>
        <p:spPr>
          <a:xfrm>
            <a:off x="708182" y="2330114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BD42EFB-9DA9-A645-9594-73CD277596D3}"/>
              </a:ext>
            </a:extLst>
          </p:cNvPr>
          <p:cNvSpPr txBox="1"/>
          <p:nvPr/>
        </p:nvSpPr>
        <p:spPr>
          <a:xfrm rot="16200000">
            <a:off x="132096" y="319233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610167-8977-E342-9338-6FEC46A7098F}"/>
              </a:ext>
            </a:extLst>
          </p:cNvPr>
          <p:cNvCxnSpPr/>
          <p:nvPr/>
        </p:nvCxnSpPr>
        <p:spPr>
          <a:xfrm>
            <a:off x="2617192" y="2330114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3E6E8CE-22B6-FB49-8665-D1EC6C2819E3}"/>
              </a:ext>
            </a:extLst>
          </p:cNvPr>
          <p:cNvSpPr txBox="1"/>
          <p:nvPr/>
        </p:nvSpPr>
        <p:spPr>
          <a:xfrm rot="16200000">
            <a:off x="2041106" y="319233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61A01B-BC24-104B-AA0B-04032CAF274A}"/>
              </a:ext>
            </a:extLst>
          </p:cNvPr>
          <p:cNvCxnSpPr/>
          <p:nvPr/>
        </p:nvCxnSpPr>
        <p:spPr>
          <a:xfrm>
            <a:off x="5857698" y="2330114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7EC08A-509F-5A41-A064-03FE3BD26201}"/>
              </a:ext>
            </a:extLst>
          </p:cNvPr>
          <p:cNvSpPr txBox="1"/>
          <p:nvPr/>
        </p:nvSpPr>
        <p:spPr>
          <a:xfrm rot="16200000">
            <a:off x="5281612" y="319233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3496AA-51FA-A840-A1CA-F282F82687E0}"/>
              </a:ext>
            </a:extLst>
          </p:cNvPr>
          <p:cNvCxnSpPr>
            <a:cxnSpLocks/>
          </p:cNvCxnSpPr>
          <p:nvPr/>
        </p:nvCxnSpPr>
        <p:spPr>
          <a:xfrm rot="16200000">
            <a:off x="7084724" y="3567717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DC232C3-5A3A-E140-A278-C5888A5B7005}"/>
              </a:ext>
            </a:extLst>
          </p:cNvPr>
          <p:cNvSpPr txBox="1"/>
          <p:nvPr/>
        </p:nvSpPr>
        <p:spPr>
          <a:xfrm>
            <a:off x="6721678" y="464315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13DDA9-5020-EE41-8BC8-A02F7B3040D0}"/>
              </a:ext>
            </a:extLst>
          </p:cNvPr>
          <p:cNvSpPr txBox="1"/>
          <p:nvPr/>
        </p:nvSpPr>
        <p:spPr>
          <a:xfrm>
            <a:off x="521467" y="1186637"/>
            <a:ext cx="3417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With their dimensions (axes)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68E8DB-FF71-DB4B-BD7D-28A994C69DC0}"/>
              </a:ext>
            </a:extLst>
          </p:cNvPr>
          <p:cNvCxnSpPr>
            <a:cxnSpLocks/>
          </p:cNvCxnSpPr>
          <p:nvPr/>
        </p:nvCxnSpPr>
        <p:spPr>
          <a:xfrm flipV="1">
            <a:off x="5888534" y="1755230"/>
            <a:ext cx="641647" cy="4796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E50ADBD-87DC-AF4F-BB9A-3A41A5781CA9}"/>
              </a:ext>
            </a:extLst>
          </p:cNvPr>
          <p:cNvSpPr txBox="1"/>
          <p:nvPr/>
        </p:nvSpPr>
        <p:spPr>
          <a:xfrm rot="19354953">
            <a:off x="5716689" y="164909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7EA8D1-8771-02F9-2ADE-BF0795AB66A1}"/>
              </a:ext>
            </a:extLst>
          </p:cNvPr>
          <p:cNvCxnSpPr>
            <a:cxnSpLocks/>
          </p:cNvCxnSpPr>
          <p:nvPr/>
        </p:nvCxnSpPr>
        <p:spPr>
          <a:xfrm rot="16200000">
            <a:off x="3803642" y="3567717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B8BF910-BA5E-04E4-5D42-A956FAAB62D0}"/>
              </a:ext>
            </a:extLst>
          </p:cNvPr>
          <p:cNvSpPr txBox="1"/>
          <p:nvPr/>
        </p:nvSpPr>
        <p:spPr>
          <a:xfrm>
            <a:off x="3440596" y="464315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1</a:t>
            </a:r>
          </a:p>
        </p:txBody>
      </p:sp>
    </p:spTree>
    <p:extLst>
      <p:ext uri="{BB962C8B-B14F-4D97-AF65-F5344CB8AC3E}">
        <p14:creationId xmlns:p14="http://schemas.microsoft.com/office/powerpoint/2010/main" val="18440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791308" y="1327638"/>
            <a:ext cx="7403123" cy="4185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189" y="1855176"/>
            <a:ext cx="3268021" cy="3250956"/>
          </a:xfrm>
          <a:prstGeom prst="rect">
            <a:avLst/>
          </a:prstGeom>
        </p:spPr>
      </p:pic>
      <p:sp>
        <p:nvSpPr>
          <p:cNvPr id="6" name="Parallelogram 5"/>
          <p:cNvSpPr/>
          <p:nvPr/>
        </p:nvSpPr>
        <p:spPr>
          <a:xfrm>
            <a:off x="2206869" y="4800600"/>
            <a:ext cx="4035669" cy="606669"/>
          </a:xfrm>
          <a:prstGeom prst="parallelogram">
            <a:avLst>
              <a:gd name="adj" fmla="val 126449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/>
          <p:cNvSpPr/>
          <p:nvPr/>
        </p:nvSpPr>
        <p:spPr>
          <a:xfrm>
            <a:off x="2206869" y="3165232"/>
            <a:ext cx="4035669" cy="606669"/>
          </a:xfrm>
          <a:prstGeom prst="parallelogram">
            <a:avLst>
              <a:gd name="adj" fmla="val 126449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/>
          <p:cNvSpPr/>
          <p:nvPr/>
        </p:nvSpPr>
        <p:spPr>
          <a:xfrm>
            <a:off x="2206869" y="1562831"/>
            <a:ext cx="4035669" cy="606669"/>
          </a:xfrm>
          <a:prstGeom prst="parallelogram">
            <a:avLst>
              <a:gd name="adj" fmla="val 126449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6" idx="5"/>
            <a:endCxn id="6" idx="2"/>
          </p:cNvCxnSpPr>
          <p:nvPr/>
        </p:nvCxnSpPr>
        <p:spPr>
          <a:xfrm>
            <a:off x="2590432" y="5103935"/>
            <a:ext cx="3268543" cy="0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90432" y="3446586"/>
            <a:ext cx="3268543" cy="0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90432" y="1855176"/>
            <a:ext cx="3268543" cy="0"/>
          </a:xfrm>
          <a:prstGeom prst="line">
            <a:avLst/>
          </a:prstGeom>
          <a:ln w="28575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110654" y="1681499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mri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[:,0,:]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0654" y="326080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mri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[:,300,:]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110654" y="49192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mri</a:t>
            </a: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[:,512,:]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05082" y="256290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[14,:,:]</a:t>
            </a:r>
          </a:p>
        </p:txBody>
      </p:sp>
    </p:spTree>
    <p:extLst>
      <p:ext uri="{BB962C8B-B14F-4D97-AF65-F5344CB8AC3E}">
        <p14:creationId xmlns:p14="http://schemas.microsoft.com/office/powerpoint/2010/main" val="1704194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5065966" y="545186"/>
            <a:ext cx="5249984" cy="40363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290759"/>
              </p:ext>
            </p:extLst>
          </p:nvPr>
        </p:nvGraphicFramePr>
        <p:xfrm>
          <a:off x="6614389" y="723583"/>
          <a:ext cx="3352601" cy="3129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2601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our_matrix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908386"/>
              </p:ext>
            </p:extLst>
          </p:nvPr>
        </p:nvGraphicFramePr>
        <p:xfrm>
          <a:off x="6886808" y="1524581"/>
          <a:ext cx="292608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24183878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7363558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783427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6632400" y="171631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6632400" y="246847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6632400" y="322064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7103181" y="1221286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7845121" y="1221286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8578008" y="1221286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9292789" y="1221286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cxnSp>
        <p:nvCxnSpPr>
          <p:cNvPr id="14" name="Elbow Connector 13"/>
          <p:cNvCxnSpPr/>
          <p:nvPr/>
        </p:nvCxnSpPr>
        <p:spPr>
          <a:xfrm flipV="1">
            <a:off x="5544536" y="3519368"/>
            <a:ext cx="1233174" cy="576810"/>
          </a:xfrm>
          <a:prstGeom prst="bentConnector3">
            <a:avLst>
              <a:gd name="adj1" fmla="val 99923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452292" y="3771561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row index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(axis 0)</a:t>
            </a:r>
          </a:p>
        </p:txBody>
      </p:sp>
      <p:cxnSp>
        <p:nvCxnSpPr>
          <p:cNvPr id="24" name="Straight Arrow Connector 23"/>
          <p:cNvCxnSpPr>
            <a:endCxn id="7" idx="1"/>
          </p:cNvCxnSpPr>
          <p:nvPr/>
        </p:nvCxnSpPr>
        <p:spPr>
          <a:xfrm>
            <a:off x="5182493" y="1390563"/>
            <a:ext cx="192068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65966" y="1069979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column index 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(axis 1)</a:t>
            </a:r>
          </a:p>
        </p:txBody>
      </p:sp>
    </p:spTree>
    <p:extLst>
      <p:ext uri="{BB962C8B-B14F-4D97-AF65-F5344CB8AC3E}">
        <p14:creationId xmlns:p14="http://schemas.microsoft.com/office/powerpoint/2010/main" val="396940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5065966" y="503544"/>
            <a:ext cx="5249984" cy="34359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/>
        </p:nvGraphicFramePr>
        <p:xfrm>
          <a:off x="6614389" y="723583"/>
          <a:ext cx="3352601" cy="3129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2601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our_matrix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/>
        </p:nvGraphicFramePr>
        <p:xfrm>
          <a:off x="6886808" y="1524581"/>
          <a:ext cx="292608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24183878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7363558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783427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6632400" y="171631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AD00C0"/>
                </a:solidFill>
              </a:rPr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6632400" y="246847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AD00C0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6632400" y="322064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AD00C0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7103181" y="1221286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7845121" y="1221286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8578008" y="1221286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9292789" y="1221286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B0F0"/>
                </a:solidFill>
              </a:rPr>
              <a:t>3</a:t>
            </a:r>
          </a:p>
        </p:txBody>
      </p:sp>
      <p:cxnSp>
        <p:nvCxnSpPr>
          <p:cNvPr id="14" name="Elbow Connector 13"/>
          <p:cNvCxnSpPr/>
          <p:nvPr/>
        </p:nvCxnSpPr>
        <p:spPr>
          <a:xfrm>
            <a:off x="5182493" y="818182"/>
            <a:ext cx="1595217" cy="909682"/>
          </a:xfrm>
          <a:prstGeom prst="bentConnector3">
            <a:avLst>
              <a:gd name="adj1" fmla="val 100007"/>
            </a:avLst>
          </a:prstGeom>
          <a:ln w="28575">
            <a:solidFill>
              <a:srgbClr val="AD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65966" y="503544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D00C0"/>
                </a:solidFill>
              </a:rPr>
              <a:t>row index </a:t>
            </a:r>
          </a:p>
          <a:p>
            <a:r>
              <a:rPr lang="en-US" dirty="0">
                <a:solidFill>
                  <a:srgbClr val="AD00C0"/>
                </a:solidFill>
              </a:rPr>
              <a:t>(axis 0)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182493" y="1390563"/>
            <a:ext cx="1920688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65966" y="1069979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column index </a:t>
            </a:r>
          </a:p>
          <a:p>
            <a:r>
              <a:rPr lang="en-US" dirty="0">
                <a:solidFill>
                  <a:srgbClr val="00B0F0"/>
                </a:solidFill>
              </a:rPr>
              <a:t>(axis 1)</a:t>
            </a:r>
          </a:p>
        </p:txBody>
      </p:sp>
    </p:spTree>
    <p:extLst>
      <p:ext uri="{BB962C8B-B14F-4D97-AF65-F5344CB8AC3E}">
        <p14:creationId xmlns:p14="http://schemas.microsoft.com/office/powerpoint/2010/main" val="1086514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3593492" y="545186"/>
            <a:ext cx="6722458" cy="3483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/>
        </p:nvGraphicFramePr>
        <p:xfrm>
          <a:off x="6614389" y="723583"/>
          <a:ext cx="3352601" cy="3129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2601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our_matrix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586544"/>
              </p:ext>
            </p:extLst>
          </p:nvPr>
        </p:nvGraphicFramePr>
        <p:xfrm>
          <a:off x="6886808" y="1524581"/>
          <a:ext cx="292608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24183878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7363558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783427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6632400" y="171631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6632400" y="246847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AD00C0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6632400" y="322064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7103181" y="1221286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7845121" y="1221286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8578008" y="1221286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9292789" y="1221286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3593492" y="1021231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our_matrix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AD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162675" y="2637755"/>
            <a:ext cx="451714" cy="0"/>
          </a:xfrm>
          <a:prstGeom prst="straightConnector1">
            <a:avLst/>
          </a:prstGeom>
          <a:ln w="44450">
            <a:solidFill>
              <a:srgbClr val="AD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737665" y="723583"/>
            <a:ext cx="0" cy="497703"/>
          </a:xfrm>
          <a:prstGeom prst="straightConnector1">
            <a:avLst/>
          </a:prstGeom>
          <a:ln w="444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28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858678" y="545186"/>
            <a:ext cx="7457272" cy="3483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/>
        </p:nvGraphicFramePr>
        <p:xfrm>
          <a:off x="6614389" y="723583"/>
          <a:ext cx="3352601" cy="3129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2601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our_matrix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520894"/>
              </p:ext>
            </p:extLst>
          </p:nvPr>
        </p:nvGraphicFramePr>
        <p:xfrm>
          <a:off x="6886808" y="1524581"/>
          <a:ext cx="292608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24183878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7363558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783427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6632400" y="171631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AD00C0"/>
                </a:solidFill>
              </a:defRPr>
            </a:lvl1pPr>
          </a:lstStyle>
          <a:p>
            <a:r>
              <a:rPr lang="en-US" dirty="0"/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6632400" y="246847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AD00C0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6632400" y="322064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7103181" y="1221286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AD00C0"/>
                </a:solidFill>
              </a:defRPr>
            </a:lvl1pPr>
          </a:lstStyle>
          <a:p>
            <a:r>
              <a:rPr lang="en-US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7845121" y="1221286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AD00C0"/>
                </a:solidFill>
              </a:defRPr>
            </a:lvl1pPr>
          </a:lstStyle>
          <a:p>
            <a:r>
              <a:rPr lang="en-US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8578008" y="1221286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9292789" y="1221286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2858678" y="990453"/>
            <a:ext cx="3108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our_matrix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AD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162675" y="1883067"/>
            <a:ext cx="451714" cy="0"/>
          </a:xfrm>
          <a:prstGeom prst="straightConnector1">
            <a:avLst/>
          </a:prstGeom>
          <a:ln w="44450">
            <a:solidFill>
              <a:srgbClr val="AD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258908" y="723583"/>
            <a:ext cx="0" cy="497703"/>
          </a:xfrm>
          <a:prstGeom prst="straightConnector1">
            <a:avLst/>
          </a:prstGeom>
          <a:ln w="444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162675" y="2637755"/>
            <a:ext cx="451714" cy="0"/>
          </a:xfrm>
          <a:prstGeom prst="straightConnector1">
            <a:avLst/>
          </a:prstGeom>
          <a:ln w="44450">
            <a:solidFill>
              <a:srgbClr val="AD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013765" y="723583"/>
            <a:ext cx="0" cy="497703"/>
          </a:xfrm>
          <a:prstGeom prst="straightConnector1">
            <a:avLst/>
          </a:prstGeom>
          <a:ln w="444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70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858678" y="545186"/>
            <a:ext cx="7457272" cy="3483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/>
        </p:nvGraphicFramePr>
        <p:xfrm>
          <a:off x="6614389" y="723583"/>
          <a:ext cx="3352601" cy="3129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2601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our_matrix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201545"/>
              </p:ext>
            </p:extLst>
          </p:nvPr>
        </p:nvGraphicFramePr>
        <p:xfrm>
          <a:off x="6886808" y="1524581"/>
          <a:ext cx="292608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24183878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7363558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783427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6632400" y="171631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6632400" y="246847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AD00C0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6632400" y="322064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7103181" y="1221286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AD00C0"/>
                </a:solidFill>
              </a:defRPr>
            </a:lvl1pPr>
          </a:lstStyle>
          <a:p>
            <a:r>
              <a:rPr lang="en-US" dirty="0">
                <a:solidFill>
                  <a:srgbClr val="00B0F0"/>
                </a:solidFill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7845121" y="1221286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AD00C0"/>
                </a:solidFill>
              </a:defRPr>
            </a:lvl1pPr>
          </a:lstStyle>
          <a:p>
            <a:r>
              <a:rPr lang="en-US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8578008" y="1221286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9292789" y="1221286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2858678" y="990453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our_matrix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AD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7258908" y="723583"/>
            <a:ext cx="0" cy="497703"/>
          </a:xfrm>
          <a:prstGeom prst="straightConnector1">
            <a:avLst/>
          </a:prstGeom>
          <a:ln w="444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162675" y="2637755"/>
            <a:ext cx="451714" cy="0"/>
          </a:xfrm>
          <a:prstGeom prst="straightConnector1">
            <a:avLst/>
          </a:prstGeom>
          <a:ln w="44450">
            <a:solidFill>
              <a:srgbClr val="AD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013765" y="723583"/>
            <a:ext cx="0" cy="497703"/>
          </a:xfrm>
          <a:prstGeom prst="straightConnector1">
            <a:avLst/>
          </a:prstGeom>
          <a:ln w="444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737665" y="723583"/>
            <a:ext cx="0" cy="497703"/>
          </a:xfrm>
          <a:prstGeom prst="straightConnector1">
            <a:avLst/>
          </a:prstGeom>
          <a:ln w="444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452040" y="723583"/>
            <a:ext cx="0" cy="497703"/>
          </a:xfrm>
          <a:prstGeom prst="straightConnector1">
            <a:avLst/>
          </a:prstGeom>
          <a:ln w="444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460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858678" y="545186"/>
            <a:ext cx="7457272" cy="34838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/>
        </p:nvGraphicFramePr>
        <p:xfrm>
          <a:off x="6614389" y="723583"/>
          <a:ext cx="3352601" cy="3129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2601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our_matrix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193512"/>
              </p:ext>
            </p:extLst>
          </p:nvPr>
        </p:nvGraphicFramePr>
        <p:xfrm>
          <a:off x="6886808" y="1524581"/>
          <a:ext cx="292608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24183878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7363558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783427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6632400" y="171631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AD00C0"/>
                </a:solidFill>
              </a:defRPr>
            </a:lvl1pPr>
          </a:lstStyle>
          <a:p>
            <a:r>
              <a:rPr lang="en-US" dirty="0"/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6632400" y="246847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AD00C0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6632400" y="322064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AD00C0"/>
                </a:solidFill>
              </a:defRPr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7103181" y="1221286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7845121" y="1221286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8578008" y="1221286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9292789" y="1221286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2858678" y="990453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our_matrix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>
                <a:solidFill>
                  <a:srgbClr val="AD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162675" y="2637755"/>
            <a:ext cx="451714" cy="0"/>
          </a:xfrm>
          <a:prstGeom prst="straightConnector1">
            <a:avLst/>
          </a:prstGeom>
          <a:ln w="44450">
            <a:solidFill>
              <a:srgbClr val="AD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8737665" y="723583"/>
            <a:ext cx="0" cy="497703"/>
          </a:xfrm>
          <a:prstGeom prst="straightConnector1">
            <a:avLst/>
          </a:prstGeom>
          <a:ln w="444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162675" y="1885280"/>
            <a:ext cx="451714" cy="0"/>
          </a:xfrm>
          <a:prstGeom prst="straightConnector1">
            <a:avLst/>
          </a:prstGeom>
          <a:ln w="44450">
            <a:solidFill>
              <a:srgbClr val="AD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162675" y="3390230"/>
            <a:ext cx="451714" cy="0"/>
          </a:xfrm>
          <a:prstGeom prst="straightConnector1">
            <a:avLst/>
          </a:prstGeom>
          <a:ln w="44450">
            <a:solidFill>
              <a:srgbClr val="AD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80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24CABFCC-C77C-7A46-AAC1-74708B8449DA}"/>
              </a:ext>
            </a:extLst>
          </p:cNvPr>
          <p:cNvSpPr/>
          <p:nvPr/>
        </p:nvSpPr>
        <p:spPr>
          <a:xfrm>
            <a:off x="-425339" y="-2504708"/>
            <a:ext cx="15668787" cy="9252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63577B-FCE4-A14C-8FCC-EC8F8E4FA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336236"/>
              </p:ext>
            </p:extLst>
          </p:nvPr>
        </p:nvGraphicFramePr>
        <p:xfrm>
          <a:off x="501939" y="3059490"/>
          <a:ext cx="722086" cy="739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2086">
                  <a:extLst>
                    <a:ext uri="{9D8B030D-6E8A-4147-A177-3AD203B41FA5}">
                      <a16:colId xmlns:a16="http://schemas.microsoft.com/office/drawing/2014/main" val="108893555"/>
                    </a:ext>
                  </a:extLst>
                </a:gridCol>
              </a:tblGrid>
              <a:tr h="739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23429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4C9409D-D105-504D-B5B6-8E990BF93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288355"/>
              </p:ext>
            </p:extLst>
          </p:nvPr>
        </p:nvGraphicFramePr>
        <p:xfrm>
          <a:off x="4294138" y="2313819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FDCFE86A-80AF-714F-924D-8751DE14A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139521"/>
              </p:ext>
            </p:extLst>
          </p:nvPr>
        </p:nvGraphicFramePr>
        <p:xfrm>
          <a:off x="8273195" y="1736303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086DAC73-8ACF-D744-838A-FE49487FF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647145"/>
              </p:ext>
            </p:extLst>
          </p:nvPr>
        </p:nvGraphicFramePr>
        <p:xfrm>
          <a:off x="7917061" y="2005811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1AF07C9B-B3D9-604B-8786-1FACD58D8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397561"/>
              </p:ext>
            </p:extLst>
          </p:nvPr>
        </p:nvGraphicFramePr>
        <p:xfrm>
          <a:off x="7551300" y="2313819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047241"/>
              </p:ext>
            </p:extLst>
          </p:nvPr>
        </p:nvGraphicFramePr>
        <p:xfrm>
          <a:off x="2409212" y="2313819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9EDCA98-6582-A94F-88DE-CE5B1501F0D4}"/>
              </a:ext>
            </a:extLst>
          </p:cNvPr>
          <p:cNvSpPr txBox="1"/>
          <p:nvPr/>
        </p:nvSpPr>
        <p:spPr>
          <a:xfrm>
            <a:off x="-273011" y="-2451613"/>
            <a:ext cx="19736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CD69F4-3EE8-8E42-941C-C4FD17553633}"/>
                  </a:ext>
                </a:extLst>
              </p:cNvPr>
              <p:cNvSpPr txBox="1"/>
              <p:nvPr/>
            </p:nvSpPr>
            <p:spPr>
              <a:xfrm>
                <a:off x="1065899" y="2237908"/>
                <a:ext cx="4571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CD69F4-3EE8-8E42-941C-C4FD17553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899" y="2237908"/>
                <a:ext cx="45717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B50745A-9BBF-D74C-B758-2C3A34AFC2BC}"/>
                  </a:ext>
                </a:extLst>
              </p:cNvPr>
              <p:cNvSpPr txBox="1"/>
              <p:nvPr/>
            </p:nvSpPr>
            <p:spPr>
              <a:xfrm>
                <a:off x="3052026" y="1574612"/>
                <a:ext cx="9060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B50745A-9BBF-D74C-B758-2C3A34AFC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026" y="1574612"/>
                <a:ext cx="906017" cy="523220"/>
              </a:xfrm>
              <a:prstGeom prst="rect">
                <a:avLst/>
              </a:prstGeom>
              <a:blipFill>
                <a:blip r:embed="rId3"/>
                <a:stretch>
                  <a:fillRect r="-2778"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8427D87-244B-FE46-A49A-9DB9FBDB0211}"/>
                  </a:ext>
                </a:extLst>
              </p:cNvPr>
              <p:cNvSpPr txBox="1"/>
              <p:nvPr/>
            </p:nvSpPr>
            <p:spPr>
              <a:xfrm>
                <a:off x="4870534" y="1551800"/>
                <a:ext cx="11785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[0,0]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8427D87-244B-FE46-A49A-9DB9FBDB0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534" y="1551800"/>
                <a:ext cx="1178528" cy="523220"/>
              </a:xfrm>
              <a:prstGeom prst="rect">
                <a:avLst/>
              </a:prstGeom>
              <a:blipFill>
                <a:blip r:embed="rId4"/>
                <a:stretch>
                  <a:fillRect r="-2128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FD3697-3B49-AD4E-9BB1-F496CAE05C04}"/>
              </a:ext>
            </a:extLst>
          </p:cNvPr>
          <p:cNvCxnSpPr/>
          <p:nvPr/>
        </p:nvCxnSpPr>
        <p:spPr>
          <a:xfrm>
            <a:off x="2259699" y="2345104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BD42EFB-9DA9-A645-9594-73CD277596D3}"/>
              </a:ext>
            </a:extLst>
          </p:cNvPr>
          <p:cNvSpPr txBox="1"/>
          <p:nvPr/>
        </p:nvSpPr>
        <p:spPr>
          <a:xfrm rot="16200000">
            <a:off x="1683613" y="320732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610167-8977-E342-9338-6FEC46A7098F}"/>
              </a:ext>
            </a:extLst>
          </p:cNvPr>
          <p:cNvCxnSpPr/>
          <p:nvPr/>
        </p:nvCxnSpPr>
        <p:spPr>
          <a:xfrm>
            <a:off x="4168709" y="2345104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3E6E8CE-22B6-FB49-8665-D1EC6C2819E3}"/>
              </a:ext>
            </a:extLst>
          </p:cNvPr>
          <p:cNvSpPr txBox="1"/>
          <p:nvPr/>
        </p:nvSpPr>
        <p:spPr>
          <a:xfrm rot="16200000">
            <a:off x="3592623" y="320732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61A01B-BC24-104B-AA0B-04032CAF274A}"/>
              </a:ext>
            </a:extLst>
          </p:cNvPr>
          <p:cNvCxnSpPr/>
          <p:nvPr/>
        </p:nvCxnSpPr>
        <p:spPr>
          <a:xfrm>
            <a:off x="7409215" y="2345104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7EC08A-509F-5A41-A064-03FE3BD26201}"/>
              </a:ext>
            </a:extLst>
          </p:cNvPr>
          <p:cNvSpPr txBox="1"/>
          <p:nvPr/>
        </p:nvSpPr>
        <p:spPr>
          <a:xfrm rot="16200000">
            <a:off x="6833129" y="320732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3496AA-51FA-A840-A1CA-F282F82687E0}"/>
              </a:ext>
            </a:extLst>
          </p:cNvPr>
          <p:cNvCxnSpPr>
            <a:cxnSpLocks/>
          </p:cNvCxnSpPr>
          <p:nvPr/>
        </p:nvCxnSpPr>
        <p:spPr>
          <a:xfrm rot="16200000">
            <a:off x="8636241" y="3582707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DC232C3-5A3A-E140-A278-C5888A5B7005}"/>
              </a:ext>
            </a:extLst>
          </p:cNvPr>
          <p:cNvSpPr txBox="1"/>
          <p:nvPr/>
        </p:nvSpPr>
        <p:spPr>
          <a:xfrm>
            <a:off x="8273195" y="465814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13DDA9-5020-EE41-8BC8-A02F7B3040D0}"/>
              </a:ext>
            </a:extLst>
          </p:cNvPr>
          <p:cNvSpPr txBox="1"/>
          <p:nvPr/>
        </p:nvSpPr>
        <p:spPr>
          <a:xfrm>
            <a:off x="-273011" y="-1792136"/>
            <a:ext cx="5841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With their dimensions (axes) and sample indexing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68E8DB-FF71-DB4B-BD7D-28A994C69DC0}"/>
              </a:ext>
            </a:extLst>
          </p:cNvPr>
          <p:cNvCxnSpPr>
            <a:cxnSpLocks/>
          </p:cNvCxnSpPr>
          <p:nvPr/>
        </p:nvCxnSpPr>
        <p:spPr>
          <a:xfrm flipV="1">
            <a:off x="7440051" y="1770220"/>
            <a:ext cx="641647" cy="4796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E50ADBD-87DC-AF4F-BB9A-3A41A5781CA9}"/>
              </a:ext>
            </a:extLst>
          </p:cNvPr>
          <p:cNvSpPr txBox="1"/>
          <p:nvPr/>
        </p:nvSpPr>
        <p:spPr>
          <a:xfrm rot="19354953">
            <a:off x="7268206" y="166408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3</a:t>
            </a:r>
          </a:p>
        </p:txBody>
      </p:sp>
      <p:graphicFrame>
        <p:nvGraphicFramePr>
          <p:cNvPr id="48" name="Table 5">
            <a:extLst>
              <a:ext uri="{FF2B5EF4-FFF2-40B4-BE49-F238E27FC236}">
                <a16:creationId xmlns:a16="http://schemas.microsoft.com/office/drawing/2014/main" id="{121258FC-E096-1647-90ED-B75E44EDC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992151"/>
              </p:ext>
            </p:extLst>
          </p:nvPr>
        </p:nvGraphicFramePr>
        <p:xfrm>
          <a:off x="12034034" y="1736303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49" name="Table 5">
            <a:extLst>
              <a:ext uri="{FF2B5EF4-FFF2-40B4-BE49-F238E27FC236}">
                <a16:creationId xmlns:a16="http://schemas.microsoft.com/office/drawing/2014/main" id="{82F6D567-F20E-424C-B01A-FD6FD16E8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804689"/>
              </p:ext>
            </p:extLst>
          </p:nvPr>
        </p:nvGraphicFramePr>
        <p:xfrm>
          <a:off x="11677900" y="2005811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50" name="Table 5">
            <a:extLst>
              <a:ext uri="{FF2B5EF4-FFF2-40B4-BE49-F238E27FC236}">
                <a16:creationId xmlns:a16="http://schemas.microsoft.com/office/drawing/2014/main" id="{16829C7B-37F5-B446-BE53-C858C10E1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308848"/>
              </p:ext>
            </p:extLst>
          </p:nvPr>
        </p:nvGraphicFramePr>
        <p:xfrm>
          <a:off x="11312139" y="2313819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6FF2C9-C804-AE41-9A57-A5B912ABEA30}"/>
              </a:ext>
            </a:extLst>
          </p:cNvPr>
          <p:cNvCxnSpPr/>
          <p:nvPr/>
        </p:nvCxnSpPr>
        <p:spPr>
          <a:xfrm>
            <a:off x="11170054" y="2345104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BD6F02B-82EA-0D46-9C3E-234B00CBFB6D}"/>
              </a:ext>
            </a:extLst>
          </p:cNvPr>
          <p:cNvSpPr txBox="1"/>
          <p:nvPr/>
        </p:nvSpPr>
        <p:spPr>
          <a:xfrm rot="16200000">
            <a:off x="10593968" y="320732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1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ED03A53-764F-7F47-8526-12DCEE56ADEE}"/>
              </a:ext>
            </a:extLst>
          </p:cNvPr>
          <p:cNvCxnSpPr>
            <a:cxnSpLocks/>
          </p:cNvCxnSpPr>
          <p:nvPr/>
        </p:nvCxnSpPr>
        <p:spPr>
          <a:xfrm rot="16200000">
            <a:off x="12397080" y="3582707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6CF3E7C-0C9C-B440-B249-6F3F996F6E65}"/>
              </a:ext>
            </a:extLst>
          </p:cNvPr>
          <p:cNvSpPr txBox="1"/>
          <p:nvPr/>
        </p:nvSpPr>
        <p:spPr>
          <a:xfrm>
            <a:off x="12034034" y="465814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2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5C7D7E4-36E2-744A-9E61-3D6DAF61418B}"/>
              </a:ext>
            </a:extLst>
          </p:cNvPr>
          <p:cNvCxnSpPr>
            <a:cxnSpLocks/>
          </p:cNvCxnSpPr>
          <p:nvPr/>
        </p:nvCxnSpPr>
        <p:spPr>
          <a:xfrm flipV="1">
            <a:off x="11200890" y="1697803"/>
            <a:ext cx="738515" cy="55210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8439967-B612-B645-9C6B-0892E28BB98B}"/>
              </a:ext>
            </a:extLst>
          </p:cNvPr>
          <p:cNvSpPr txBox="1"/>
          <p:nvPr/>
        </p:nvSpPr>
        <p:spPr>
          <a:xfrm rot="19354953">
            <a:off x="11029045" y="166408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3</a:t>
            </a:r>
          </a:p>
        </p:txBody>
      </p:sp>
      <p:graphicFrame>
        <p:nvGraphicFramePr>
          <p:cNvPr id="57" name="Table 5">
            <a:extLst>
              <a:ext uri="{FF2B5EF4-FFF2-40B4-BE49-F238E27FC236}">
                <a16:creationId xmlns:a16="http://schemas.microsoft.com/office/drawing/2014/main" id="{FBE39C0D-F416-3447-AFB1-71D502A2F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095882"/>
              </p:ext>
            </p:extLst>
          </p:nvPr>
        </p:nvGraphicFramePr>
        <p:xfrm>
          <a:off x="12034034" y="-1877052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58" name="Table 5">
            <a:extLst>
              <a:ext uri="{FF2B5EF4-FFF2-40B4-BE49-F238E27FC236}">
                <a16:creationId xmlns:a16="http://schemas.microsoft.com/office/drawing/2014/main" id="{60905AC4-5791-DB47-8F0E-48ADD37D7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607033"/>
              </p:ext>
            </p:extLst>
          </p:nvPr>
        </p:nvGraphicFramePr>
        <p:xfrm>
          <a:off x="11677900" y="-1607544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59" name="Table 5">
            <a:extLst>
              <a:ext uri="{FF2B5EF4-FFF2-40B4-BE49-F238E27FC236}">
                <a16:creationId xmlns:a16="http://schemas.microsoft.com/office/drawing/2014/main" id="{274FA908-C33E-7748-A350-EE34A551B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189759"/>
              </p:ext>
            </p:extLst>
          </p:nvPr>
        </p:nvGraphicFramePr>
        <p:xfrm>
          <a:off x="11312139" y="-1299536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1443325-7D68-8341-8DF3-CD7473D0DA54}"/>
              </a:ext>
            </a:extLst>
          </p:cNvPr>
          <p:cNvCxnSpPr/>
          <p:nvPr/>
        </p:nvCxnSpPr>
        <p:spPr>
          <a:xfrm>
            <a:off x="11170054" y="-1268251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496A8FB-26CD-3940-9F16-4718826BB62A}"/>
              </a:ext>
            </a:extLst>
          </p:cNvPr>
          <p:cNvSpPr txBox="1"/>
          <p:nvPr/>
        </p:nvSpPr>
        <p:spPr>
          <a:xfrm rot="16200000">
            <a:off x="10593968" y="-40603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1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6DCDAE6-8443-1D48-9ABE-3743925C414B}"/>
              </a:ext>
            </a:extLst>
          </p:cNvPr>
          <p:cNvCxnSpPr>
            <a:cxnSpLocks/>
          </p:cNvCxnSpPr>
          <p:nvPr/>
        </p:nvCxnSpPr>
        <p:spPr>
          <a:xfrm rot="16200000">
            <a:off x="12397080" y="23139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A8113E4-E23D-9542-9FF2-8C96104AE024}"/>
              </a:ext>
            </a:extLst>
          </p:cNvPr>
          <p:cNvSpPr txBox="1"/>
          <p:nvPr/>
        </p:nvSpPr>
        <p:spPr>
          <a:xfrm>
            <a:off x="12034034" y="109857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2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B65D591-6E7E-E545-9870-4599AFE6C509}"/>
              </a:ext>
            </a:extLst>
          </p:cNvPr>
          <p:cNvCxnSpPr>
            <a:cxnSpLocks/>
          </p:cNvCxnSpPr>
          <p:nvPr/>
        </p:nvCxnSpPr>
        <p:spPr>
          <a:xfrm flipV="1">
            <a:off x="11200890" y="-1853354"/>
            <a:ext cx="655316" cy="48990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4B945C1-7FB6-BE46-92C0-599F0DA3C76D}"/>
              </a:ext>
            </a:extLst>
          </p:cNvPr>
          <p:cNvSpPr txBox="1"/>
          <p:nvPr/>
        </p:nvSpPr>
        <p:spPr>
          <a:xfrm rot="19354953">
            <a:off x="11029045" y="-194927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3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162B826-EC0F-6245-B46E-63594049D563}"/>
              </a:ext>
            </a:extLst>
          </p:cNvPr>
          <p:cNvCxnSpPr>
            <a:cxnSpLocks/>
          </p:cNvCxnSpPr>
          <p:nvPr/>
        </p:nvCxnSpPr>
        <p:spPr>
          <a:xfrm>
            <a:off x="14760273" y="-1877052"/>
            <a:ext cx="0" cy="567556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CBF5437-0785-6848-9B94-52B0F4503926}"/>
              </a:ext>
            </a:extLst>
          </p:cNvPr>
          <p:cNvSpPr txBox="1"/>
          <p:nvPr/>
        </p:nvSpPr>
        <p:spPr>
          <a:xfrm rot="5400000">
            <a:off x="14503095" y="91391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AD6FDFD-1824-DA40-BB75-14310B39BE52}"/>
              </a:ext>
            </a:extLst>
          </p:cNvPr>
          <p:cNvSpPr txBox="1"/>
          <p:nvPr/>
        </p:nvSpPr>
        <p:spPr>
          <a:xfrm>
            <a:off x="8538520" y="-1982769"/>
            <a:ext cx="20232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The fourth dimension selects between 3D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arrays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FA2E8156-17D2-704D-AE19-ACDEF1C1B3D2}"/>
              </a:ext>
            </a:extLst>
          </p:cNvPr>
          <p:cNvCxnSpPr>
            <a:stCxn id="30" idx="1"/>
          </p:cNvCxnSpPr>
          <p:nvPr/>
        </p:nvCxnSpPr>
        <p:spPr>
          <a:xfrm rot="10800000" flipV="1">
            <a:off x="2770860" y="1836221"/>
            <a:ext cx="281167" cy="871119"/>
          </a:xfrm>
          <a:prstGeom prst="bentConnector2">
            <a:avLst/>
          </a:prstGeom>
          <a:ln w="50800"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2BD539A3-6542-B246-9BCB-16E9C8308C24}"/>
              </a:ext>
            </a:extLst>
          </p:cNvPr>
          <p:cNvCxnSpPr/>
          <p:nvPr/>
        </p:nvCxnSpPr>
        <p:spPr>
          <a:xfrm rot="10800000" flipV="1">
            <a:off x="4653449" y="1836221"/>
            <a:ext cx="281167" cy="871119"/>
          </a:xfrm>
          <a:prstGeom prst="bentConnector2">
            <a:avLst/>
          </a:prstGeom>
          <a:ln w="50800"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02CCE31F-2098-E94D-87AA-3EE0BF93FA6E}"/>
              </a:ext>
            </a:extLst>
          </p:cNvPr>
          <p:cNvCxnSpPr/>
          <p:nvPr/>
        </p:nvCxnSpPr>
        <p:spPr>
          <a:xfrm rot="10800000" flipV="1">
            <a:off x="8113826" y="1585209"/>
            <a:ext cx="281167" cy="871119"/>
          </a:xfrm>
          <a:prstGeom prst="bentConnector2">
            <a:avLst/>
          </a:prstGeom>
          <a:ln w="50800"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216C8F5-2444-AF44-9FAB-D21116BD1059}"/>
                  </a:ext>
                </a:extLst>
              </p:cNvPr>
              <p:cNvSpPr txBox="1"/>
              <p:nvPr/>
            </p:nvSpPr>
            <p:spPr>
              <a:xfrm>
                <a:off x="8330911" y="1247000"/>
                <a:ext cx="14510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[0,0,0]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216C8F5-2444-AF44-9FAB-D21116BD1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911" y="1247000"/>
                <a:ext cx="1451038" cy="523220"/>
              </a:xfrm>
              <a:prstGeom prst="rect">
                <a:avLst/>
              </a:prstGeom>
              <a:blipFill>
                <a:blip r:embed="rId5"/>
                <a:stretch>
                  <a:fillRect r="-870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D432CA1C-92DD-1047-8B2A-66A0457D6AAE}"/>
              </a:ext>
            </a:extLst>
          </p:cNvPr>
          <p:cNvCxnSpPr/>
          <p:nvPr/>
        </p:nvCxnSpPr>
        <p:spPr>
          <a:xfrm rot="10800000" flipV="1">
            <a:off x="11896932" y="-2072391"/>
            <a:ext cx="281167" cy="871119"/>
          </a:xfrm>
          <a:prstGeom prst="bentConnector2">
            <a:avLst/>
          </a:prstGeom>
          <a:ln w="50800"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C20E836-9D43-9149-BD2B-A9F96FED54AD}"/>
                  </a:ext>
                </a:extLst>
              </p:cNvPr>
              <p:cNvSpPr txBox="1"/>
              <p:nvPr/>
            </p:nvSpPr>
            <p:spPr>
              <a:xfrm>
                <a:off x="12127471" y="-2394443"/>
                <a:ext cx="17235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[0,0,0,0]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C20E836-9D43-9149-BD2B-A9F96FED5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7471" y="-2394443"/>
                <a:ext cx="1723549" cy="523220"/>
              </a:xfrm>
              <a:prstGeom prst="rect">
                <a:avLst/>
              </a:prstGeom>
              <a:blipFill>
                <a:blip r:embed="rId6"/>
                <a:stretch>
                  <a:fillRect r="-730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5E4AA54A-901F-2646-89B4-86121AA034CA}"/>
              </a:ext>
            </a:extLst>
          </p:cNvPr>
          <p:cNvCxnSpPr/>
          <p:nvPr/>
        </p:nvCxnSpPr>
        <p:spPr>
          <a:xfrm rot="10800000" flipV="1">
            <a:off x="852413" y="2499609"/>
            <a:ext cx="281167" cy="871119"/>
          </a:xfrm>
          <a:prstGeom prst="bentConnector2">
            <a:avLst/>
          </a:prstGeom>
          <a:ln w="50800"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BFB232E-472E-E304-A18F-8F2CDF5751F6}"/>
              </a:ext>
            </a:extLst>
          </p:cNvPr>
          <p:cNvSpPr txBox="1"/>
          <p:nvPr/>
        </p:nvSpPr>
        <p:spPr>
          <a:xfrm>
            <a:off x="-273011" y="-3655945"/>
            <a:ext cx="591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4AB35FC-DC59-BDC6-DCFC-A82E9BD03A94}"/>
              </a:ext>
            </a:extLst>
          </p:cNvPr>
          <p:cNvCxnSpPr>
            <a:cxnSpLocks/>
          </p:cNvCxnSpPr>
          <p:nvPr/>
        </p:nvCxnSpPr>
        <p:spPr>
          <a:xfrm rot="16200000">
            <a:off x="5397283" y="3582707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5B30030-DB08-81BB-054E-902252D273A1}"/>
              </a:ext>
            </a:extLst>
          </p:cNvPr>
          <p:cNvSpPr txBox="1"/>
          <p:nvPr/>
        </p:nvSpPr>
        <p:spPr>
          <a:xfrm>
            <a:off x="5034237" y="465814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F7E44DE-520C-1A40-BB6A-1FA7C4A0FBFE}"/>
              </a:ext>
            </a:extLst>
          </p:cNvPr>
          <p:cNvSpPr txBox="1"/>
          <p:nvPr/>
        </p:nvSpPr>
        <p:spPr>
          <a:xfrm>
            <a:off x="189560" y="5185458"/>
            <a:ext cx="13468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0-D</a:t>
            </a:r>
          </a:p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Scalar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82C99F-BA47-8747-AFB9-A6BFC5FEAA70}"/>
              </a:ext>
            </a:extLst>
          </p:cNvPr>
          <p:cNvSpPr txBox="1"/>
          <p:nvPr/>
        </p:nvSpPr>
        <p:spPr>
          <a:xfrm>
            <a:off x="2022129" y="5185458"/>
            <a:ext cx="16191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1-D</a:t>
            </a:r>
          </a:p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</a:t>
            </a:r>
          </a:p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(Vector)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E57F661-F6AF-574B-9837-75EA79A57FA4}"/>
              </a:ext>
            </a:extLst>
          </p:cNvPr>
          <p:cNvSpPr txBox="1"/>
          <p:nvPr/>
        </p:nvSpPr>
        <p:spPr>
          <a:xfrm>
            <a:off x="4456060" y="5185458"/>
            <a:ext cx="15728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2-D</a:t>
            </a:r>
          </a:p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</a:t>
            </a:r>
          </a:p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Matrix)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C7C045-BC56-E14E-ACD5-13BFE7AF17DB}"/>
              </a:ext>
            </a:extLst>
          </p:cNvPr>
          <p:cNvSpPr txBox="1"/>
          <p:nvPr/>
        </p:nvSpPr>
        <p:spPr>
          <a:xfrm>
            <a:off x="8246692" y="5185458"/>
            <a:ext cx="11641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3-D</a:t>
            </a:r>
          </a:p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7B8FEA5-8B8B-394B-AF98-11F684179D8E}"/>
              </a:ext>
            </a:extLst>
          </p:cNvPr>
          <p:cNvSpPr txBox="1"/>
          <p:nvPr/>
        </p:nvSpPr>
        <p:spPr>
          <a:xfrm>
            <a:off x="11995732" y="5185458"/>
            <a:ext cx="11641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4-D</a:t>
            </a:r>
          </a:p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45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16555" y="-1729479"/>
            <a:ext cx="13075742" cy="10786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660564"/>
              </p:ext>
            </p:extLst>
          </p:nvPr>
        </p:nvGraphicFramePr>
        <p:xfrm>
          <a:off x="5061297" y="-1551082"/>
          <a:ext cx="3352601" cy="3129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2601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our_matrix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25255"/>
              </p:ext>
            </p:extLst>
          </p:nvPr>
        </p:nvGraphicFramePr>
        <p:xfrm>
          <a:off x="5333716" y="-750084"/>
          <a:ext cx="292608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24183878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7363558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783427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5079308" y="-55835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b="1" dirty="0">
                <a:solidFill>
                  <a:srgbClr val="AD00C0"/>
                </a:solidFill>
              </a:rPr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5079308" y="193813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5079308" y="94598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5550089" y="-1053379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6292029" y="-1053379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7024916" y="-1053379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7739697" y="-1053379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216555" y="-1302231"/>
            <a:ext cx="4185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our_matrix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sz="2000" b="1" dirty="0">
                <a:solidFill>
                  <a:srgbClr val="AD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,1,2],[</a:t>
            </a: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,1,2]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702065" y="-1551082"/>
            <a:ext cx="0" cy="497703"/>
          </a:xfrm>
          <a:prstGeom prst="straightConnector1">
            <a:avLst/>
          </a:prstGeom>
          <a:ln w="444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609583" y="-389385"/>
            <a:ext cx="451714" cy="0"/>
          </a:xfrm>
          <a:prstGeom prst="straightConnector1">
            <a:avLst/>
          </a:prstGeom>
          <a:ln w="44450">
            <a:solidFill>
              <a:srgbClr val="AD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056813"/>
              </p:ext>
            </p:extLst>
          </p:nvPr>
        </p:nvGraphicFramePr>
        <p:xfrm>
          <a:off x="5061297" y="2094871"/>
          <a:ext cx="3352601" cy="3129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2601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our_matrix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245657"/>
              </p:ext>
            </p:extLst>
          </p:nvPr>
        </p:nvGraphicFramePr>
        <p:xfrm>
          <a:off x="5333716" y="2895869"/>
          <a:ext cx="292608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24183878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7363558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783427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5079308" y="308759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5079308" y="3839766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AD00C0"/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5079308" y="4591933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5550089" y="2592574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6292029" y="2592574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7024916" y="2592574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7739697" y="2592574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216555" y="2343722"/>
            <a:ext cx="4185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our_matrix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[[0,</a:t>
            </a:r>
            <a:r>
              <a:rPr lang="en-US" sz="2000" b="1" dirty="0">
                <a:solidFill>
                  <a:srgbClr val="AD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,2],[0,</a:t>
            </a: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,2]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427779" y="2094871"/>
            <a:ext cx="0" cy="497703"/>
          </a:xfrm>
          <a:prstGeom prst="straightConnector1">
            <a:avLst/>
          </a:prstGeom>
          <a:ln w="444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609583" y="4025825"/>
            <a:ext cx="451714" cy="0"/>
          </a:xfrm>
          <a:prstGeom prst="straightConnector1">
            <a:avLst/>
          </a:prstGeom>
          <a:ln w="44450">
            <a:solidFill>
              <a:srgbClr val="AD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39586"/>
              </p:ext>
            </p:extLst>
          </p:nvPr>
        </p:nvGraphicFramePr>
        <p:xfrm>
          <a:off x="5061297" y="5740824"/>
          <a:ext cx="3352601" cy="3129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2601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our_matrix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353594"/>
              </p:ext>
            </p:extLst>
          </p:nvPr>
        </p:nvGraphicFramePr>
        <p:xfrm>
          <a:off x="5333716" y="6541822"/>
          <a:ext cx="292608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24183878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7363558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0783427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5079308" y="6733551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5079308" y="7485719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5079308" y="8237886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AD00C0"/>
                </a:solidFill>
              </a:defRPr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5550089" y="6238527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6292029" y="6238527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7024916" y="6238527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7739697" y="6238527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216555" y="5989675"/>
            <a:ext cx="41857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our_matrix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[[0,1,</a:t>
            </a:r>
            <a:r>
              <a:rPr lang="en-US" sz="2000" b="1" dirty="0">
                <a:solidFill>
                  <a:srgbClr val="AD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],[0,1,</a:t>
            </a: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7168008" y="5740824"/>
            <a:ext cx="0" cy="497703"/>
          </a:xfrm>
          <a:prstGeom prst="straightConnector1">
            <a:avLst/>
          </a:prstGeom>
          <a:ln w="444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609583" y="8426521"/>
            <a:ext cx="451714" cy="0"/>
          </a:xfrm>
          <a:prstGeom prst="straightConnector1">
            <a:avLst/>
          </a:prstGeom>
          <a:ln w="44450">
            <a:solidFill>
              <a:srgbClr val="AD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104957"/>
              </p:ext>
            </p:extLst>
          </p:nvPr>
        </p:nvGraphicFramePr>
        <p:xfrm>
          <a:off x="10166242" y="-750084"/>
          <a:ext cx="73152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9849719" y="-593921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9849719" y="158247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9849719" y="910414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graphicFrame>
        <p:nvGraphicFramePr>
          <p:cNvPr id="51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485918"/>
              </p:ext>
            </p:extLst>
          </p:nvPr>
        </p:nvGraphicFramePr>
        <p:xfrm>
          <a:off x="10166242" y="2895869"/>
          <a:ext cx="73152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9849719" y="3052032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9849719" y="380420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9849719" y="4556367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graphicFrame>
        <p:nvGraphicFramePr>
          <p:cNvPr id="55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009332"/>
              </p:ext>
            </p:extLst>
          </p:nvPr>
        </p:nvGraphicFramePr>
        <p:xfrm>
          <a:off x="10166242" y="6541822"/>
          <a:ext cx="73152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9849719" y="6697985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9849719" y="7450153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9849719" y="820232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628549" y="-1598937"/>
            <a:ext cx="1721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Output array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1091703" y="-772680"/>
            <a:ext cx="2200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(walking through how it is populated one step at a time)</a:t>
            </a:r>
          </a:p>
        </p:txBody>
      </p:sp>
    </p:spTree>
    <p:extLst>
      <p:ext uri="{BB962C8B-B14F-4D97-AF65-F5344CB8AC3E}">
        <p14:creationId xmlns:p14="http://schemas.microsoft.com/office/powerpoint/2010/main" val="2815727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084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24CABFCC-C77C-7A46-AAC1-74708B8449DA}"/>
              </a:ext>
            </a:extLst>
          </p:cNvPr>
          <p:cNvSpPr/>
          <p:nvPr/>
        </p:nvSpPr>
        <p:spPr>
          <a:xfrm>
            <a:off x="-425339" y="-2504708"/>
            <a:ext cx="15668787" cy="9252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63577B-FCE4-A14C-8FCC-EC8F8E4FA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822046"/>
              </p:ext>
            </p:extLst>
          </p:nvPr>
        </p:nvGraphicFramePr>
        <p:xfrm>
          <a:off x="501939" y="3059490"/>
          <a:ext cx="722086" cy="739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2086">
                  <a:extLst>
                    <a:ext uri="{9D8B030D-6E8A-4147-A177-3AD203B41FA5}">
                      <a16:colId xmlns:a16="http://schemas.microsoft.com/office/drawing/2014/main" val="108893555"/>
                    </a:ext>
                  </a:extLst>
                </a:gridCol>
              </a:tblGrid>
              <a:tr h="739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23429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4C9409D-D105-504D-B5B6-8E990BF93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001910"/>
              </p:ext>
            </p:extLst>
          </p:nvPr>
        </p:nvGraphicFramePr>
        <p:xfrm>
          <a:off x="4294138" y="2313819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FDCFE86A-80AF-714F-924D-8751DE14A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025246"/>
              </p:ext>
            </p:extLst>
          </p:nvPr>
        </p:nvGraphicFramePr>
        <p:xfrm>
          <a:off x="8273195" y="1736303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086DAC73-8ACF-D744-838A-FE49487FF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890148"/>
              </p:ext>
            </p:extLst>
          </p:nvPr>
        </p:nvGraphicFramePr>
        <p:xfrm>
          <a:off x="7917061" y="2005811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1AF07C9B-B3D9-604B-8786-1FACD58D8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179738"/>
              </p:ext>
            </p:extLst>
          </p:nvPr>
        </p:nvGraphicFramePr>
        <p:xfrm>
          <a:off x="7551300" y="2313819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649650"/>
              </p:ext>
            </p:extLst>
          </p:nvPr>
        </p:nvGraphicFramePr>
        <p:xfrm>
          <a:off x="2409212" y="2313819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9EDCA98-6582-A94F-88DE-CE5B1501F0D4}"/>
              </a:ext>
            </a:extLst>
          </p:cNvPr>
          <p:cNvSpPr txBox="1"/>
          <p:nvPr/>
        </p:nvSpPr>
        <p:spPr>
          <a:xfrm>
            <a:off x="-273011" y="-2451613"/>
            <a:ext cx="19736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7E44DE-520C-1A40-BB6A-1FA7C4A0FBFE}"/>
              </a:ext>
            </a:extLst>
          </p:cNvPr>
          <p:cNvSpPr txBox="1"/>
          <p:nvPr/>
        </p:nvSpPr>
        <p:spPr>
          <a:xfrm>
            <a:off x="189560" y="5185458"/>
            <a:ext cx="13468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0-D</a:t>
            </a:r>
          </a:p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Scalar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82C99F-BA47-8747-AFB9-A6BFC5FEAA70}"/>
              </a:ext>
            </a:extLst>
          </p:cNvPr>
          <p:cNvSpPr txBox="1"/>
          <p:nvPr/>
        </p:nvSpPr>
        <p:spPr>
          <a:xfrm>
            <a:off x="2022129" y="5185458"/>
            <a:ext cx="16191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1-D</a:t>
            </a:r>
          </a:p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</a:t>
            </a:r>
          </a:p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(Vector)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7F661-F6AF-574B-9837-75EA79A57FA4}"/>
              </a:ext>
            </a:extLst>
          </p:cNvPr>
          <p:cNvSpPr txBox="1"/>
          <p:nvPr/>
        </p:nvSpPr>
        <p:spPr>
          <a:xfrm>
            <a:off x="4456060" y="5185458"/>
            <a:ext cx="15728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2-D</a:t>
            </a:r>
          </a:p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</a:t>
            </a:r>
          </a:p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Matrix)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C7C045-BC56-E14E-ACD5-13BFE7AF17DB}"/>
              </a:ext>
            </a:extLst>
          </p:cNvPr>
          <p:cNvSpPr txBox="1"/>
          <p:nvPr/>
        </p:nvSpPr>
        <p:spPr>
          <a:xfrm>
            <a:off x="8246692" y="5185458"/>
            <a:ext cx="11641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3-D</a:t>
            </a:r>
          </a:p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CD69F4-3EE8-8E42-941C-C4FD17553633}"/>
                  </a:ext>
                </a:extLst>
              </p:cNvPr>
              <p:cNvSpPr txBox="1"/>
              <p:nvPr/>
            </p:nvSpPr>
            <p:spPr>
              <a:xfrm>
                <a:off x="1065899" y="2237908"/>
                <a:ext cx="4571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CD69F4-3EE8-8E42-941C-C4FD17553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899" y="2237908"/>
                <a:ext cx="45717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87B8FEA5-8B8B-394B-AF98-11F684179D8E}"/>
              </a:ext>
            </a:extLst>
          </p:cNvPr>
          <p:cNvSpPr txBox="1"/>
          <p:nvPr/>
        </p:nvSpPr>
        <p:spPr>
          <a:xfrm>
            <a:off x="11995732" y="5185458"/>
            <a:ext cx="11641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4-D</a:t>
            </a:r>
          </a:p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B50745A-9BBF-D74C-B758-2C3A34AFC2BC}"/>
                  </a:ext>
                </a:extLst>
              </p:cNvPr>
              <p:cNvSpPr txBox="1"/>
              <p:nvPr/>
            </p:nvSpPr>
            <p:spPr>
              <a:xfrm>
                <a:off x="3052026" y="1574612"/>
                <a:ext cx="9060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B50745A-9BBF-D74C-B758-2C3A34AFC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026" y="1574612"/>
                <a:ext cx="906017" cy="523220"/>
              </a:xfrm>
              <a:prstGeom prst="rect">
                <a:avLst/>
              </a:prstGeom>
              <a:blipFill>
                <a:blip r:embed="rId3"/>
                <a:stretch>
                  <a:fillRect r="-2778"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8427D87-244B-FE46-A49A-9DB9FBDB0211}"/>
                  </a:ext>
                </a:extLst>
              </p:cNvPr>
              <p:cNvSpPr txBox="1"/>
              <p:nvPr/>
            </p:nvSpPr>
            <p:spPr>
              <a:xfrm>
                <a:off x="4870534" y="1551800"/>
                <a:ext cx="11785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[0,0]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8427D87-244B-FE46-A49A-9DB9FBDB0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534" y="1551800"/>
                <a:ext cx="1178528" cy="523220"/>
              </a:xfrm>
              <a:prstGeom prst="rect">
                <a:avLst/>
              </a:prstGeom>
              <a:blipFill>
                <a:blip r:embed="rId4"/>
                <a:stretch>
                  <a:fillRect r="-2128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FD3697-3B49-AD4E-9BB1-F496CAE05C04}"/>
              </a:ext>
            </a:extLst>
          </p:cNvPr>
          <p:cNvCxnSpPr/>
          <p:nvPr/>
        </p:nvCxnSpPr>
        <p:spPr>
          <a:xfrm>
            <a:off x="2259699" y="2345104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BD42EFB-9DA9-A645-9594-73CD277596D3}"/>
              </a:ext>
            </a:extLst>
          </p:cNvPr>
          <p:cNvSpPr txBox="1"/>
          <p:nvPr/>
        </p:nvSpPr>
        <p:spPr>
          <a:xfrm rot="16200000">
            <a:off x="1683613" y="320732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610167-8977-E342-9338-6FEC46A7098F}"/>
              </a:ext>
            </a:extLst>
          </p:cNvPr>
          <p:cNvCxnSpPr/>
          <p:nvPr/>
        </p:nvCxnSpPr>
        <p:spPr>
          <a:xfrm>
            <a:off x="4168709" y="2345104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3E6E8CE-22B6-FB49-8665-D1EC6C2819E3}"/>
              </a:ext>
            </a:extLst>
          </p:cNvPr>
          <p:cNvSpPr txBox="1"/>
          <p:nvPr/>
        </p:nvSpPr>
        <p:spPr>
          <a:xfrm rot="16200000">
            <a:off x="3592623" y="320732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61A01B-BC24-104B-AA0B-04032CAF274A}"/>
              </a:ext>
            </a:extLst>
          </p:cNvPr>
          <p:cNvCxnSpPr/>
          <p:nvPr/>
        </p:nvCxnSpPr>
        <p:spPr>
          <a:xfrm>
            <a:off x="7409215" y="2345104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7EC08A-509F-5A41-A064-03FE3BD26201}"/>
              </a:ext>
            </a:extLst>
          </p:cNvPr>
          <p:cNvSpPr txBox="1"/>
          <p:nvPr/>
        </p:nvSpPr>
        <p:spPr>
          <a:xfrm rot="16200000">
            <a:off x="6833129" y="320732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3496AA-51FA-A840-A1CA-F282F82687E0}"/>
              </a:ext>
            </a:extLst>
          </p:cNvPr>
          <p:cNvCxnSpPr>
            <a:cxnSpLocks/>
          </p:cNvCxnSpPr>
          <p:nvPr/>
        </p:nvCxnSpPr>
        <p:spPr>
          <a:xfrm rot="16200000">
            <a:off x="8636241" y="3582707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DC232C3-5A3A-E140-A278-C5888A5B7005}"/>
              </a:ext>
            </a:extLst>
          </p:cNvPr>
          <p:cNvSpPr txBox="1"/>
          <p:nvPr/>
        </p:nvSpPr>
        <p:spPr>
          <a:xfrm>
            <a:off x="8273195" y="465814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13DDA9-5020-EE41-8BC8-A02F7B3040D0}"/>
              </a:ext>
            </a:extLst>
          </p:cNvPr>
          <p:cNvSpPr txBox="1"/>
          <p:nvPr/>
        </p:nvSpPr>
        <p:spPr>
          <a:xfrm>
            <a:off x="-273011" y="-1792136"/>
            <a:ext cx="5841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With their dimensions (axes) and sample indexing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68E8DB-FF71-DB4B-BD7D-28A994C69DC0}"/>
              </a:ext>
            </a:extLst>
          </p:cNvPr>
          <p:cNvCxnSpPr>
            <a:cxnSpLocks/>
          </p:cNvCxnSpPr>
          <p:nvPr/>
        </p:nvCxnSpPr>
        <p:spPr>
          <a:xfrm flipV="1">
            <a:off x="7440051" y="1770220"/>
            <a:ext cx="641647" cy="4796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E50ADBD-87DC-AF4F-BB9A-3A41A5781CA9}"/>
              </a:ext>
            </a:extLst>
          </p:cNvPr>
          <p:cNvSpPr txBox="1"/>
          <p:nvPr/>
        </p:nvSpPr>
        <p:spPr>
          <a:xfrm rot="19354953">
            <a:off x="7268206" y="166408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2</a:t>
            </a:r>
          </a:p>
        </p:txBody>
      </p:sp>
      <p:graphicFrame>
        <p:nvGraphicFramePr>
          <p:cNvPr id="48" name="Table 5">
            <a:extLst>
              <a:ext uri="{FF2B5EF4-FFF2-40B4-BE49-F238E27FC236}">
                <a16:creationId xmlns:a16="http://schemas.microsoft.com/office/drawing/2014/main" id="{121258FC-E096-1647-90ED-B75E44EDC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10539"/>
              </p:ext>
            </p:extLst>
          </p:nvPr>
        </p:nvGraphicFramePr>
        <p:xfrm>
          <a:off x="12034034" y="1736303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49" name="Table 5">
            <a:extLst>
              <a:ext uri="{FF2B5EF4-FFF2-40B4-BE49-F238E27FC236}">
                <a16:creationId xmlns:a16="http://schemas.microsoft.com/office/drawing/2014/main" id="{82F6D567-F20E-424C-B01A-FD6FD16E8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515391"/>
              </p:ext>
            </p:extLst>
          </p:nvPr>
        </p:nvGraphicFramePr>
        <p:xfrm>
          <a:off x="11677900" y="2005811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50" name="Table 5">
            <a:extLst>
              <a:ext uri="{FF2B5EF4-FFF2-40B4-BE49-F238E27FC236}">
                <a16:creationId xmlns:a16="http://schemas.microsoft.com/office/drawing/2014/main" id="{16829C7B-37F5-B446-BE53-C858C10E1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342298"/>
              </p:ext>
            </p:extLst>
          </p:nvPr>
        </p:nvGraphicFramePr>
        <p:xfrm>
          <a:off x="11312139" y="2313819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6FF2C9-C804-AE41-9A57-A5B912ABEA30}"/>
              </a:ext>
            </a:extLst>
          </p:cNvPr>
          <p:cNvCxnSpPr/>
          <p:nvPr/>
        </p:nvCxnSpPr>
        <p:spPr>
          <a:xfrm>
            <a:off x="11170054" y="2345104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BD6F02B-82EA-0D46-9C3E-234B00CBFB6D}"/>
              </a:ext>
            </a:extLst>
          </p:cNvPr>
          <p:cNvSpPr txBox="1"/>
          <p:nvPr/>
        </p:nvSpPr>
        <p:spPr>
          <a:xfrm rot="16200000">
            <a:off x="10593968" y="320732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0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ED03A53-764F-7F47-8526-12DCEE56ADEE}"/>
              </a:ext>
            </a:extLst>
          </p:cNvPr>
          <p:cNvCxnSpPr>
            <a:cxnSpLocks/>
          </p:cNvCxnSpPr>
          <p:nvPr/>
        </p:nvCxnSpPr>
        <p:spPr>
          <a:xfrm rot="16200000">
            <a:off x="12397080" y="3582707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6CF3E7C-0C9C-B440-B249-6F3F996F6E65}"/>
              </a:ext>
            </a:extLst>
          </p:cNvPr>
          <p:cNvSpPr txBox="1"/>
          <p:nvPr/>
        </p:nvSpPr>
        <p:spPr>
          <a:xfrm>
            <a:off x="12034034" y="465814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5C7D7E4-36E2-744A-9E61-3D6DAF61418B}"/>
              </a:ext>
            </a:extLst>
          </p:cNvPr>
          <p:cNvCxnSpPr>
            <a:cxnSpLocks/>
          </p:cNvCxnSpPr>
          <p:nvPr/>
        </p:nvCxnSpPr>
        <p:spPr>
          <a:xfrm flipV="1">
            <a:off x="11200890" y="1697803"/>
            <a:ext cx="738515" cy="55210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8439967-B612-B645-9C6B-0892E28BB98B}"/>
              </a:ext>
            </a:extLst>
          </p:cNvPr>
          <p:cNvSpPr txBox="1"/>
          <p:nvPr/>
        </p:nvSpPr>
        <p:spPr>
          <a:xfrm rot="19354953">
            <a:off x="11029045" y="166408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2</a:t>
            </a:r>
          </a:p>
        </p:txBody>
      </p:sp>
      <p:graphicFrame>
        <p:nvGraphicFramePr>
          <p:cNvPr id="57" name="Table 5">
            <a:extLst>
              <a:ext uri="{FF2B5EF4-FFF2-40B4-BE49-F238E27FC236}">
                <a16:creationId xmlns:a16="http://schemas.microsoft.com/office/drawing/2014/main" id="{FBE39C0D-F416-3447-AFB1-71D502A2F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946630"/>
              </p:ext>
            </p:extLst>
          </p:nvPr>
        </p:nvGraphicFramePr>
        <p:xfrm>
          <a:off x="12034034" y="-1877052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58" name="Table 5">
            <a:extLst>
              <a:ext uri="{FF2B5EF4-FFF2-40B4-BE49-F238E27FC236}">
                <a16:creationId xmlns:a16="http://schemas.microsoft.com/office/drawing/2014/main" id="{60905AC4-5791-DB47-8F0E-48ADD37D7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783869"/>
              </p:ext>
            </p:extLst>
          </p:nvPr>
        </p:nvGraphicFramePr>
        <p:xfrm>
          <a:off x="11677900" y="-1607544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59" name="Table 5">
            <a:extLst>
              <a:ext uri="{FF2B5EF4-FFF2-40B4-BE49-F238E27FC236}">
                <a16:creationId xmlns:a16="http://schemas.microsoft.com/office/drawing/2014/main" id="{274FA908-C33E-7748-A350-EE34A551B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768297"/>
              </p:ext>
            </p:extLst>
          </p:nvPr>
        </p:nvGraphicFramePr>
        <p:xfrm>
          <a:off x="11312139" y="-1299536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1443325-7D68-8341-8DF3-CD7473D0DA54}"/>
              </a:ext>
            </a:extLst>
          </p:cNvPr>
          <p:cNvCxnSpPr/>
          <p:nvPr/>
        </p:nvCxnSpPr>
        <p:spPr>
          <a:xfrm>
            <a:off x="11170054" y="-1268251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496A8FB-26CD-3940-9F16-4718826BB62A}"/>
              </a:ext>
            </a:extLst>
          </p:cNvPr>
          <p:cNvSpPr txBox="1"/>
          <p:nvPr/>
        </p:nvSpPr>
        <p:spPr>
          <a:xfrm rot="16200000">
            <a:off x="10593968" y="-40603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0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6DCDAE6-8443-1D48-9ABE-3743925C414B}"/>
              </a:ext>
            </a:extLst>
          </p:cNvPr>
          <p:cNvCxnSpPr>
            <a:cxnSpLocks/>
          </p:cNvCxnSpPr>
          <p:nvPr/>
        </p:nvCxnSpPr>
        <p:spPr>
          <a:xfrm rot="16200000">
            <a:off x="12397080" y="23139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A8113E4-E23D-9542-9FF2-8C96104AE024}"/>
              </a:ext>
            </a:extLst>
          </p:cNvPr>
          <p:cNvSpPr txBox="1"/>
          <p:nvPr/>
        </p:nvSpPr>
        <p:spPr>
          <a:xfrm>
            <a:off x="12034034" y="109857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B65D591-6E7E-E545-9870-4599AFE6C509}"/>
              </a:ext>
            </a:extLst>
          </p:cNvPr>
          <p:cNvCxnSpPr>
            <a:cxnSpLocks/>
          </p:cNvCxnSpPr>
          <p:nvPr/>
        </p:nvCxnSpPr>
        <p:spPr>
          <a:xfrm flipV="1">
            <a:off x="11200890" y="-1853354"/>
            <a:ext cx="655316" cy="48990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4B945C1-7FB6-BE46-92C0-599F0DA3C76D}"/>
              </a:ext>
            </a:extLst>
          </p:cNvPr>
          <p:cNvSpPr txBox="1"/>
          <p:nvPr/>
        </p:nvSpPr>
        <p:spPr>
          <a:xfrm rot="19354953">
            <a:off x="11029045" y="-194927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162B826-EC0F-6245-B46E-63594049D563}"/>
              </a:ext>
            </a:extLst>
          </p:cNvPr>
          <p:cNvCxnSpPr>
            <a:cxnSpLocks/>
          </p:cNvCxnSpPr>
          <p:nvPr/>
        </p:nvCxnSpPr>
        <p:spPr>
          <a:xfrm>
            <a:off x="14760273" y="-1877052"/>
            <a:ext cx="0" cy="567556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CBF5437-0785-6848-9B94-52B0F4503926}"/>
              </a:ext>
            </a:extLst>
          </p:cNvPr>
          <p:cNvSpPr txBox="1"/>
          <p:nvPr/>
        </p:nvSpPr>
        <p:spPr>
          <a:xfrm rot="5400000">
            <a:off x="14503095" y="91391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AD6FDFD-1824-DA40-BB75-14310B39BE52}"/>
              </a:ext>
            </a:extLst>
          </p:cNvPr>
          <p:cNvSpPr txBox="1"/>
          <p:nvPr/>
        </p:nvSpPr>
        <p:spPr>
          <a:xfrm>
            <a:off x="8538520" y="-1982769"/>
            <a:ext cx="20232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The fourth dimension selects between 3D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arrays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FA2E8156-17D2-704D-AE19-ACDEF1C1B3D2}"/>
              </a:ext>
            </a:extLst>
          </p:cNvPr>
          <p:cNvCxnSpPr>
            <a:stCxn id="30" idx="1"/>
          </p:cNvCxnSpPr>
          <p:nvPr/>
        </p:nvCxnSpPr>
        <p:spPr>
          <a:xfrm rot="10800000" flipV="1">
            <a:off x="2770860" y="1836221"/>
            <a:ext cx="281167" cy="871119"/>
          </a:xfrm>
          <a:prstGeom prst="bentConnector2">
            <a:avLst/>
          </a:prstGeom>
          <a:ln w="50800"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2BD539A3-6542-B246-9BCB-16E9C8308C24}"/>
              </a:ext>
            </a:extLst>
          </p:cNvPr>
          <p:cNvCxnSpPr/>
          <p:nvPr/>
        </p:nvCxnSpPr>
        <p:spPr>
          <a:xfrm rot="10800000" flipV="1">
            <a:off x="4653449" y="1836221"/>
            <a:ext cx="281167" cy="871119"/>
          </a:xfrm>
          <a:prstGeom prst="bentConnector2">
            <a:avLst/>
          </a:prstGeom>
          <a:ln w="50800"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02CCE31F-2098-E94D-87AA-3EE0BF93FA6E}"/>
              </a:ext>
            </a:extLst>
          </p:cNvPr>
          <p:cNvCxnSpPr/>
          <p:nvPr/>
        </p:nvCxnSpPr>
        <p:spPr>
          <a:xfrm rot="10800000" flipV="1">
            <a:off x="8113826" y="1585209"/>
            <a:ext cx="281167" cy="871119"/>
          </a:xfrm>
          <a:prstGeom prst="bentConnector2">
            <a:avLst/>
          </a:prstGeom>
          <a:ln w="50800"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216C8F5-2444-AF44-9FAB-D21116BD1059}"/>
                  </a:ext>
                </a:extLst>
              </p:cNvPr>
              <p:cNvSpPr txBox="1"/>
              <p:nvPr/>
            </p:nvSpPr>
            <p:spPr>
              <a:xfrm>
                <a:off x="8330911" y="1247000"/>
                <a:ext cx="14510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[0,0,0]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216C8F5-2444-AF44-9FAB-D21116BD1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911" y="1247000"/>
                <a:ext cx="1451038" cy="523220"/>
              </a:xfrm>
              <a:prstGeom prst="rect">
                <a:avLst/>
              </a:prstGeom>
              <a:blipFill>
                <a:blip r:embed="rId5"/>
                <a:stretch>
                  <a:fillRect r="-870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D432CA1C-92DD-1047-8B2A-66A0457D6AAE}"/>
              </a:ext>
            </a:extLst>
          </p:cNvPr>
          <p:cNvCxnSpPr/>
          <p:nvPr/>
        </p:nvCxnSpPr>
        <p:spPr>
          <a:xfrm rot="10800000" flipV="1">
            <a:off x="11896932" y="-2072391"/>
            <a:ext cx="281167" cy="871119"/>
          </a:xfrm>
          <a:prstGeom prst="bentConnector2">
            <a:avLst/>
          </a:prstGeom>
          <a:ln w="50800"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C20E836-9D43-9149-BD2B-A9F96FED54AD}"/>
                  </a:ext>
                </a:extLst>
              </p:cNvPr>
              <p:cNvSpPr txBox="1"/>
              <p:nvPr/>
            </p:nvSpPr>
            <p:spPr>
              <a:xfrm>
                <a:off x="12127471" y="-2394443"/>
                <a:ext cx="17235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[0,0,0,0]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C20E836-9D43-9149-BD2B-A9F96FED5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7471" y="-2394443"/>
                <a:ext cx="1723549" cy="523220"/>
              </a:xfrm>
              <a:prstGeom prst="rect">
                <a:avLst/>
              </a:prstGeom>
              <a:blipFill>
                <a:blip r:embed="rId6"/>
                <a:stretch>
                  <a:fillRect r="-730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5E4AA54A-901F-2646-89B4-86121AA034CA}"/>
              </a:ext>
            </a:extLst>
          </p:cNvPr>
          <p:cNvCxnSpPr/>
          <p:nvPr/>
        </p:nvCxnSpPr>
        <p:spPr>
          <a:xfrm rot="10800000" flipV="1">
            <a:off x="852413" y="2499609"/>
            <a:ext cx="281167" cy="871119"/>
          </a:xfrm>
          <a:prstGeom prst="bentConnector2">
            <a:avLst/>
          </a:prstGeom>
          <a:ln w="50800"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9C36B3E-2796-54E2-8101-E6AC1A343EDD}"/>
              </a:ext>
            </a:extLst>
          </p:cNvPr>
          <p:cNvCxnSpPr>
            <a:cxnSpLocks/>
          </p:cNvCxnSpPr>
          <p:nvPr/>
        </p:nvCxnSpPr>
        <p:spPr>
          <a:xfrm rot="16200000">
            <a:off x="5397283" y="3582707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9387B19-8F05-B9A1-CBFC-DBDE182F0FE4}"/>
              </a:ext>
            </a:extLst>
          </p:cNvPr>
          <p:cNvSpPr txBox="1"/>
          <p:nvPr/>
        </p:nvSpPr>
        <p:spPr>
          <a:xfrm>
            <a:off x="5034237" y="465814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1</a:t>
            </a:r>
          </a:p>
        </p:txBody>
      </p:sp>
    </p:spTree>
    <p:extLst>
      <p:ext uri="{BB962C8B-B14F-4D97-AF65-F5344CB8AC3E}">
        <p14:creationId xmlns:p14="http://schemas.microsoft.com/office/powerpoint/2010/main" val="366408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24CABFCC-C77C-7A46-AAC1-74708B8449DA}"/>
              </a:ext>
            </a:extLst>
          </p:cNvPr>
          <p:cNvSpPr/>
          <p:nvPr/>
        </p:nvSpPr>
        <p:spPr>
          <a:xfrm>
            <a:off x="-425339" y="-2504708"/>
            <a:ext cx="15668787" cy="9252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63577B-FCE4-A14C-8FCC-EC8F8E4FA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614328"/>
              </p:ext>
            </p:extLst>
          </p:nvPr>
        </p:nvGraphicFramePr>
        <p:xfrm>
          <a:off x="501939" y="3059490"/>
          <a:ext cx="722086" cy="739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2086">
                  <a:extLst>
                    <a:ext uri="{9D8B030D-6E8A-4147-A177-3AD203B41FA5}">
                      <a16:colId xmlns:a16="http://schemas.microsoft.com/office/drawing/2014/main" val="108893555"/>
                    </a:ext>
                  </a:extLst>
                </a:gridCol>
              </a:tblGrid>
              <a:tr h="739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23429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4C9409D-D105-504D-B5B6-8E990BF93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103587"/>
              </p:ext>
            </p:extLst>
          </p:nvPr>
        </p:nvGraphicFramePr>
        <p:xfrm>
          <a:off x="4294138" y="2313819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FDCFE86A-80AF-714F-924D-8751DE14A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45412"/>
              </p:ext>
            </p:extLst>
          </p:nvPr>
        </p:nvGraphicFramePr>
        <p:xfrm>
          <a:off x="8273195" y="1736303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086DAC73-8ACF-D744-838A-FE49487FF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664681"/>
              </p:ext>
            </p:extLst>
          </p:nvPr>
        </p:nvGraphicFramePr>
        <p:xfrm>
          <a:off x="7917061" y="2005811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1AF07C9B-B3D9-604B-8786-1FACD58D8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634375"/>
              </p:ext>
            </p:extLst>
          </p:nvPr>
        </p:nvGraphicFramePr>
        <p:xfrm>
          <a:off x="7551300" y="2313819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116643"/>
              </p:ext>
            </p:extLst>
          </p:nvPr>
        </p:nvGraphicFramePr>
        <p:xfrm>
          <a:off x="2409212" y="2313819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9EDCA98-6582-A94F-88DE-CE5B1501F0D4}"/>
              </a:ext>
            </a:extLst>
          </p:cNvPr>
          <p:cNvSpPr txBox="1"/>
          <p:nvPr/>
        </p:nvSpPr>
        <p:spPr>
          <a:xfrm>
            <a:off x="-273011" y="-2451613"/>
            <a:ext cx="19736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7E44DE-520C-1A40-BB6A-1FA7C4A0FBFE}"/>
              </a:ext>
            </a:extLst>
          </p:cNvPr>
          <p:cNvSpPr txBox="1"/>
          <p:nvPr/>
        </p:nvSpPr>
        <p:spPr>
          <a:xfrm>
            <a:off x="189560" y="5185458"/>
            <a:ext cx="13468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0-D</a:t>
            </a:r>
          </a:p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Scalar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FD3697-3B49-AD4E-9BB1-F496CAE05C04}"/>
              </a:ext>
            </a:extLst>
          </p:cNvPr>
          <p:cNvCxnSpPr/>
          <p:nvPr/>
        </p:nvCxnSpPr>
        <p:spPr>
          <a:xfrm>
            <a:off x="2259699" y="2345104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BD42EFB-9DA9-A645-9594-73CD277596D3}"/>
              </a:ext>
            </a:extLst>
          </p:cNvPr>
          <p:cNvSpPr txBox="1"/>
          <p:nvPr/>
        </p:nvSpPr>
        <p:spPr>
          <a:xfrm rot="16200000">
            <a:off x="1683613" y="320732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610167-8977-E342-9338-6FEC46A7098F}"/>
              </a:ext>
            </a:extLst>
          </p:cNvPr>
          <p:cNvCxnSpPr/>
          <p:nvPr/>
        </p:nvCxnSpPr>
        <p:spPr>
          <a:xfrm>
            <a:off x="4168709" y="2345104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3E6E8CE-22B6-FB49-8665-D1EC6C2819E3}"/>
              </a:ext>
            </a:extLst>
          </p:cNvPr>
          <p:cNvSpPr txBox="1"/>
          <p:nvPr/>
        </p:nvSpPr>
        <p:spPr>
          <a:xfrm rot="16200000">
            <a:off x="3592623" y="320732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61A01B-BC24-104B-AA0B-04032CAF274A}"/>
              </a:ext>
            </a:extLst>
          </p:cNvPr>
          <p:cNvCxnSpPr/>
          <p:nvPr/>
        </p:nvCxnSpPr>
        <p:spPr>
          <a:xfrm>
            <a:off x="7409215" y="2345104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7EC08A-509F-5A41-A064-03FE3BD26201}"/>
              </a:ext>
            </a:extLst>
          </p:cNvPr>
          <p:cNvSpPr txBox="1"/>
          <p:nvPr/>
        </p:nvSpPr>
        <p:spPr>
          <a:xfrm rot="16200000">
            <a:off x="6833129" y="320732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3496AA-51FA-A840-A1CA-F282F82687E0}"/>
              </a:ext>
            </a:extLst>
          </p:cNvPr>
          <p:cNvCxnSpPr>
            <a:cxnSpLocks/>
          </p:cNvCxnSpPr>
          <p:nvPr/>
        </p:nvCxnSpPr>
        <p:spPr>
          <a:xfrm rot="16200000">
            <a:off x="8636241" y="3582707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DC232C3-5A3A-E140-A278-C5888A5B7005}"/>
              </a:ext>
            </a:extLst>
          </p:cNvPr>
          <p:cNvSpPr txBox="1"/>
          <p:nvPr/>
        </p:nvSpPr>
        <p:spPr>
          <a:xfrm>
            <a:off x="8273195" y="465814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13DDA9-5020-EE41-8BC8-A02F7B3040D0}"/>
              </a:ext>
            </a:extLst>
          </p:cNvPr>
          <p:cNvSpPr txBox="1"/>
          <p:nvPr/>
        </p:nvSpPr>
        <p:spPr>
          <a:xfrm>
            <a:off x="-273011" y="-1792136"/>
            <a:ext cx="3417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With their dimensions (axes)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68E8DB-FF71-DB4B-BD7D-28A994C69DC0}"/>
              </a:ext>
            </a:extLst>
          </p:cNvPr>
          <p:cNvCxnSpPr>
            <a:cxnSpLocks/>
          </p:cNvCxnSpPr>
          <p:nvPr/>
        </p:nvCxnSpPr>
        <p:spPr>
          <a:xfrm flipV="1">
            <a:off x="7440051" y="1770220"/>
            <a:ext cx="641647" cy="4796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E50ADBD-87DC-AF4F-BB9A-3A41A5781CA9}"/>
              </a:ext>
            </a:extLst>
          </p:cNvPr>
          <p:cNvSpPr txBox="1"/>
          <p:nvPr/>
        </p:nvSpPr>
        <p:spPr>
          <a:xfrm rot="19354953">
            <a:off x="7268206" y="166408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2</a:t>
            </a:r>
          </a:p>
        </p:txBody>
      </p:sp>
      <p:graphicFrame>
        <p:nvGraphicFramePr>
          <p:cNvPr id="48" name="Table 5">
            <a:extLst>
              <a:ext uri="{FF2B5EF4-FFF2-40B4-BE49-F238E27FC236}">
                <a16:creationId xmlns:a16="http://schemas.microsoft.com/office/drawing/2014/main" id="{121258FC-E096-1647-90ED-B75E44EDC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850688"/>
              </p:ext>
            </p:extLst>
          </p:nvPr>
        </p:nvGraphicFramePr>
        <p:xfrm>
          <a:off x="12034034" y="1736303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49" name="Table 5">
            <a:extLst>
              <a:ext uri="{FF2B5EF4-FFF2-40B4-BE49-F238E27FC236}">
                <a16:creationId xmlns:a16="http://schemas.microsoft.com/office/drawing/2014/main" id="{82F6D567-F20E-424C-B01A-FD6FD16E8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067207"/>
              </p:ext>
            </p:extLst>
          </p:nvPr>
        </p:nvGraphicFramePr>
        <p:xfrm>
          <a:off x="11677900" y="2005811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50" name="Table 5">
            <a:extLst>
              <a:ext uri="{FF2B5EF4-FFF2-40B4-BE49-F238E27FC236}">
                <a16:creationId xmlns:a16="http://schemas.microsoft.com/office/drawing/2014/main" id="{16829C7B-37F5-B446-BE53-C858C10E1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801560"/>
              </p:ext>
            </p:extLst>
          </p:nvPr>
        </p:nvGraphicFramePr>
        <p:xfrm>
          <a:off x="11312139" y="2313819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6FF2C9-C804-AE41-9A57-A5B912ABEA30}"/>
              </a:ext>
            </a:extLst>
          </p:cNvPr>
          <p:cNvCxnSpPr/>
          <p:nvPr/>
        </p:nvCxnSpPr>
        <p:spPr>
          <a:xfrm>
            <a:off x="11170054" y="2345104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BD6F02B-82EA-0D46-9C3E-234B00CBFB6D}"/>
              </a:ext>
            </a:extLst>
          </p:cNvPr>
          <p:cNvSpPr txBox="1"/>
          <p:nvPr/>
        </p:nvSpPr>
        <p:spPr>
          <a:xfrm rot="16200000">
            <a:off x="10593968" y="320732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0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ED03A53-764F-7F47-8526-12DCEE56ADEE}"/>
              </a:ext>
            </a:extLst>
          </p:cNvPr>
          <p:cNvCxnSpPr>
            <a:cxnSpLocks/>
          </p:cNvCxnSpPr>
          <p:nvPr/>
        </p:nvCxnSpPr>
        <p:spPr>
          <a:xfrm rot="16200000">
            <a:off x="12397080" y="3582707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6CF3E7C-0C9C-B440-B249-6F3F996F6E65}"/>
              </a:ext>
            </a:extLst>
          </p:cNvPr>
          <p:cNvSpPr txBox="1"/>
          <p:nvPr/>
        </p:nvSpPr>
        <p:spPr>
          <a:xfrm>
            <a:off x="12034034" y="465814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5C7D7E4-36E2-744A-9E61-3D6DAF61418B}"/>
              </a:ext>
            </a:extLst>
          </p:cNvPr>
          <p:cNvCxnSpPr>
            <a:cxnSpLocks/>
          </p:cNvCxnSpPr>
          <p:nvPr/>
        </p:nvCxnSpPr>
        <p:spPr>
          <a:xfrm flipV="1">
            <a:off x="11200890" y="1697803"/>
            <a:ext cx="738515" cy="55210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8439967-B612-B645-9C6B-0892E28BB98B}"/>
              </a:ext>
            </a:extLst>
          </p:cNvPr>
          <p:cNvSpPr txBox="1"/>
          <p:nvPr/>
        </p:nvSpPr>
        <p:spPr>
          <a:xfrm rot="19354953">
            <a:off x="11029045" y="166408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2</a:t>
            </a:r>
          </a:p>
        </p:txBody>
      </p:sp>
      <p:graphicFrame>
        <p:nvGraphicFramePr>
          <p:cNvPr id="57" name="Table 5">
            <a:extLst>
              <a:ext uri="{FF2B5EF4-FFF2-40B4-BE49-F238E27FC236}">
                <a16:creationId xmlns:a16="http://schemas.microsoft.com/office/drawing/2014/main" id="{FBE39C0D-F416-3447-AFB1-71D502A2F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004239"/>
              </p:ext>
            </p:extLst>
          </p:nvPr>
        </p:nvGraphicFramePr>
        <p:xfrm>
          <a:off x="12034034" y="-1877052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58" name="Table 5">
            <a:extLst>
              <a:ext uri="{FF2B5EF4-FFF2-40B4-BE49-F238E27FC236}">
                <a16:creationId xmlns:a16="http://schemas.microsoft.com/office/drawing/2014/main" id="{60905AC4-5791-DB47-8F0E-48ADD37D7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385504"/>
              </p:ext>
            </p:extLst>
          </p:nvPr>
        </p:nvGraphicFramePr>
        <p:xfrm>
          <a:off x="11677900" y="-1607544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59" name="Table 5">
            <a:extLst>
              <a:ext uri="{FF2B5EF4-FFF2-40B4-BE49-F238E27FC236}">
                <a16:creationId xmlns:a16="http://schemas.microsoft.com/office/drawing/2014/main" id="{274FA908-C33E-7748-A350-EE34A551B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609711"/>
              </p:ext>
            </p:extLst>
          </p:nvPr>
        </p:nvGraphicFramePr>
        <p:xfrm>
          <a:off x="11312139" y="-1299536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1443325-7D68-8341-8DF3-CD7473D0DA54}"/>
              </a:ext>
            </a:extLst>
          </p:cNvPr>
          <p:cNvCxnSpPr/>
          <p:nvPr/>
        </p:nvCxnSpPr>
        <p:spPr>
          <a:xfrm>
            <a:off x="11170054" y="-1268251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496A8FB-26CD-3940-9F16-4718826BB62A}"/>
              </a:ext>
            </a:extLst>
          </p:cNvPr>
          <p:cNvSpPr txBox="1"/>
          <p:nvPr/>
        </p:nvSpPr>
        <p:spPr>
          <a:xfrm rot="16200000">
            <a:off x="10593968" y="-40603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0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6DCDAE6-8443-1D48-9ABE-3743925C414B}"/>
              </a:ext>
            </a:extLst>
          </p:cNvPr>
          <p:cNvCxnSpPr>
            <a:cxnSpLocks/>
          </p:cNvCxnSpPr>
          <p:nvPr/>
        </p:nvCxnSpPr>
        <p:spPr>
          <a:xfrm rot="16200000">
            <a:off x="12397080" y="23139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A8113E4-E23D-9542-9FF2-8C96104AE024}"/>
              </a:ext>
            </a:extLst>
          </p:cNvPr>
          <p:cNvSpPr txBox="1"/>
          <p:nvPr/>
        </p:nvSpPr>
        <p:spPr>
          <a:xfrm>
            <a:off x="12034034" y="109857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B65D591-6E7E-E545-9870-4599AFE6C509}"/>
              </a:ext>
            </a:extLst>
          </p:cNvPr>
          <p:cNvCxnSpPr>
            <a:cxnSpLocks/>
          </p:cNvCxnSpPr>
          <p:nvPr/>
        </p:nvCxnSpPr>
        <p:spPr>
          <a:xfrm flipV="1">
            <a:off x="11200890" y="-1853354"/>
            <a:ext cx="655316" cy="48990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4B945C1-7FB6-BE46-92C0-599F0DA3C76D}"/>
              </a:ext>
            </a:extLst>
          </p:cNvPr>
          <p:cNvSpPr txBox="1"/>
          <p:nvPr/>
        </p:nvSpPr>
        <p:spPr>
          <a:xfrm rot="19354953">
            <a:off x="11029045" y="-194927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162B826-EC0F-6245-B46E-63594049D563}"/>
              </a:ext>
            </a:extLst>
          </p:cNvPr>
          <p:cNvCxnSpPr>
            <a:cxnSpLocks/>
          </p:cNvCxnSpPr>
          <p:nvPr/>
        </p:nvCxnSpPr>
        <p:spPr>
          <a:xfrm>
            <a:off x="14760273" y="-1877052"/>
            <a:ext cx="0" cy="567556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CBF5437-0785-6848-9B94-52B0F4503926}"/>
              </a:ext>
            </a:extLst>
          </p:cNvPr>
          <p:cNvSpPr txBox="1"/>
          <p:nvPr/>
        </p:nvSpPr>
        <p:spPr>
          <a:xfrm rot="5400000">
            <a:off x="14503095" y="91391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AD6FDFD-1824-DA40-BB75-14310B39BE52}"/>
              </a:ext>
            </a:extLst>
          </p:cNvPr>
          <p:cNvSpPr txBox="1"/>
          <p:nvPr/>
        </p:nvSpPr>
        <p:spPr>
          <a:xfrm>
            <a:off x="8538520" y="-1982769"/>
            <a:ext cx="20232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The fourth dimension selects between 3D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arrays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551531B-5914-FB04-4671-B0F891EFF4B8}"/>
              </a:ext>
            </a:extLst>
          </p:cNvPr>
          <p:cNvCxnSpPr>
            <a:cxnSpLocks/>
          </p:cNvCxnSpPr>
          <p:nvPr/>
        </p:nvCxnSpPr>
        <p:spPr>
          <a:xfrm rot="16200000">
            <a:off x="5397283" y="3582707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A898040-7ED5-0BF5-CF02-848CBDD87A54}"/>
              </a:ext>
            </a:extLst>
          </p:cNvPr>
          <p:cNvSpPr txBox="1"/>
          <p:nvPr/>
        </p:nvSpPr>
        <p:spPr>
          <a:xfrm>
            <a:off x="5034237" y="465814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82C99F-BA47-8747-AFB9-A6BFC5FEAA70}"/>
              </a:ext>
            </a:extLst>
          </p:cNvPr>
          <p:cNvSpPr txBox="1"/>
          <p:nvPr/>
        </p:nvSpPr>
        <p:spPr>
          <a:xfrm>
            <a:off x="2022129" y="5185458"/>
            <a:ext cx="16191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1-D</a:t>
            </a:r>
          </a:p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</a:t>
            </a:r>
          </a:p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(Vector)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57F661-F6AF-574B-9837-75EA79A57FA4}"/>
              </a:ext>
            </a:extLst>
          </p:cNvPr>
          <p:cNvSpPr txBox="1"/>
          <p:nvPr/>
        </p:nvSpPr>
        <p:spPr>
          <a:xfrm>
            <a:off x="4456060" y="5185458"/>
            <a:ext cx="15728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2-D</a:t>
            </a:r>
          </a:p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</a:t>
            </a:r>
          </a:p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Matrix)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4C7C045-BC56-E14E-ACD5-13BFE7AF17DB}"/>
              </a:ext>
            </a:extLst>
          </p:cNvPr>
          <p:cNvSpPr txBox="1"/>
          <p:nvPr/>
        </p:nvSpPr>
        <p:spPr>
          <a:xfrm>
            <a:off x="8246692" y="5185458"/>
            <a:ext cx="11641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3-D</a:t>
            </a:r>
          </a:p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7B8FEA5-8B8B-394B-AF98-11F684179D8E}"/>
              </a:ext>
            </a:extLst>
          </p:cNvPr>
          <p:cNvSpPr txBox="1"/>
          <p:nvPr/>
        </p:nvSpPr>
        <p:spPr>
          <a:xfrm>
            <a:off x="11995732" y="5185458"/>
            <a:ext cx="11641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4-D</a:t>
            </a:r>
          </a:p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19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24CABFCC-C77C-7A46-AAC1-74708B8449DA}"/>
              </a:ext>
            </a:extLst>
          </p:cNvPr>
          <p:cNvSpPr/>
          <p:nvPr/>
        </p:nvSpPr>
        <p:spPr>
          <a:xfrm>
            <a:off x="369140" y="527160"/>
            <a:ext cx="11143306" cy="6205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63577B-FCE4-A14C-8FCC-EC8F8E4FA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180023"/>
              </p:ext>
            </p:extLst>
          </p:nvPr>
        </p:nvGraphicFramePr>
        <p:xfrm>
          <a:off x="1296417" y="3044500"/>
          <a:ext cx="722086" cy="739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2086">
                  <a:extLst>
                    <a:ext uri="{9D8B030D-6E8A-4147-A177-3AD203B41FA5}">
                      <a16:colId xmlns:a16="http://schemas.microsoft.com/office/drawing/2014/main" val="108893555"/>
                    </a:ext>
                  </a:extLst>
                </a:gridCol>
              </a:tblGrid>
              <a:tr h="739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23429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4C9409D-D105-504D-B5B6-8E990BF93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291314"/>
              </p:ext>
            </p:extLst>
          </p:nvPr>
        </p:nvGraphicFramePr>
        <p:xfrm>
          <a:off x="5088616" y="2298829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FDCFE86A-80AF-714F-924D-8751DE14A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613330"/>
              </p:ext>
            </p:extLst>
          </p:nvPr>
        </p:nvGraphicFramePr>
        <p:xfrm>
          <a:off x="9067673" y="1721313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086DAC73-8ACF-D744-838A-FE49487FF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947668"/>
              </p:ext>
            </p:extLst>
          </p:nvPr>
        </p:nvGraphicFramePr>
        <p:xfrm>
          <a:off x="8711539" y="1990821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1AF07C9B-B3D9-604B-8786-1FACD58D8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838530"/>
              </p:ext>
            </p:extLst>
          </p:nvPr>
        </p:nvGraphicFramePr>
        <p:xfrm>
          <a:off x="8345778" y="2298829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292989"/>
              </p:ext>
            </p:extLst>
          </p:nvPr>
        </p:nvGraphicFramePr>
        <p:xfrm>
          <a:off x="3203690" y="2298829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9EDCA98-6582-A94F-88DE-CE5B1501F0D4}"/>
              </a:ext>
            </a:extLst>
          </p:cNvPr>
          <p:cNvSpPr txBox="1"/>
          <p:nvPr/>
        </p:nvSpPr>
        <p:spPr>
          <a:xfrm>
            <a:off x="521467" y="527160"/>
            <a:ext cx="19736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7E44DE-520C-1A40-BB6A-1FA7C4A0FBFE}"/>
              </a:ext>
            </a:extLst>
          </p:cNvPr>
          <p:cNvSpPr txBox="1"/>
          <p:nvPr/>
        </p:nvSpPr>
        <p:spPr>
          <a:xfrm>
            <a:off x="984038" y="5170468"/>
            <a:ext cx="13468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0-D</a:t>
            </a:r>
          </a:p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Scalar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82C99F-BA47-8747-AFB9-A6BFC5FEAA70}"/>
              </a:ext>
            </a:extLst>
          </p:cNvPr>
          <p:cNvSpPr txBox="1"/>
          <p:nvPr/>
        </p:nvSpPr>
        <p:spPr>
          <a:xfrm>
            <a:off x="2816607" y="5170468"/>
            <a:ext cx="16191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1-D</a:t>
            </a:r>
          </a:p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</a:t>
            </a:r>
          </a:p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(Vector)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7F661-F6AF-574B-9837-75EA79A57FA4}"/>
              </a:ext>
            </a:extLst>
          </p:cNvPr>
          <p:cNvSpPr txBox="1"/>
          <p:nvPr/>
        </p:nvSpPr>
        <p:spPr>
          <a:xfrm>
            <a:off x="5250540" y="5170468"/>
            <a:ext cx="15728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2-D</a:t>
            </a:r>
          </a:p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</a:t>
            </a:r>
          </a:p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Matrix)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C7C045-BC56-E14E-ACD5-13BFE7AF17DB}"/>
              </a:ext>
            </a:extLst>
          </p:cNvPr>
          <p:cNvSpPr txBox="1"/>
          <p:nvPr/>
        </p:nvSpPr>
        <p:spPr>
          <a:xfrm>
            <a:off x="8836790" y="5170468"/>
            <a:ext cx="15728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3-D</a:t>
            </a:r>
          </a:p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 </a:t>
            </a:r>
          </a:p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(Matrix)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FD3697-3B49-AD4E-9BB1-F496CAE05C04}"/>
              </a:ext>
            </a:extLst>
          </p:cNvPr>
          <p:cNvCxnSpPr/>
          <p:nvPr/>
        </p:nvCxnSpPr>
        <p:spPr>
          <a:xfrm>
            <a:off x="3054177" y="2330114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BD42EFB-9DA9-A645-9594-73CD277596D3}"/>
              </a:ext>
            </a:extLst>
          </p:cNvPr>
          <p:cNvSpPr txBox="1"/>
          <p:nvPr/>
        </p:nvSpPr>
        <p:spPr>
          <a:xfrm rot="16200000">
            <a:off x="2478091" y="319233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610167-8977-E342-9338-6FEC46A7098F}"/>
              </a:ext>
            </a:extLst>
          </p:cNvPr>
          <p:cNvCxnSpPr/>
          <p:nvPr/>
        </p:nvCxnSpPr>
        <p:spPr>
          <a:xfrm>
            <a:off x="4963187" y="2330114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3E6E8CE-22B6-FB49-8665-D1EC6C2819E3}"/>
              </a:ext>
            </a:extLst>
          </p:cNvPr>
          <p:cNvSpPr txBox="1"/>
          <p:nvPr/>
        </p:nvSpPr>
        <p:spPr>
          <a:xfrm rot="16200000">
            <a:off x="4387101" y="319233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61A01B-BC24-104B-AA0B-04032CAF274A}"/>
              </a:ext>
            </a:extLst>
          </p:cNvPr>
          <p:cNvCxnSpPr/>
          <p:nvPr/>
        </p:nvCxnSpPr>
        <p:spPr>
          <a:xfrm>
            <a:off x="8203693" y="2330114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7EC08A-509F-5A41-A064-03FE3BD26201}"/>
              </a:ext>
            </a:extLst>
          </p:cNvPr>
          <p:cNvSpPr txBox="1"/>
          <p:nvPr/>
        </p:nvSpPr>
        <p:spPr>
          <a:xfrm rot="16200000">
            <a:off x="7627607" y="319233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3496AA-51FA-A840-A1CA-F282F82687E0}"/>
              </a:ext>
            </a:extLst>
          </p:cNvPr>
          <p:cNvCxnSpPr>
            <a:cxnSpLocks/>
          </p:cNvCxnSpPr>
          <p:nvPr/>
        </p:nvCxnSpPr>
        <p:spPr>
          <a:xfrm rot="16200000">
            <a:off x="9430719" y="3567717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DC232C3-5A3A-E140-A278-C5888A5B7005}"/>
              </a:ext>
            </a:extLst>
          </p:cNvPr>
          <p:cNvSpPr txBox="1"/>
          <p:nvPr/>
        </p:nvSpPr>
        <p:spPr>
          <a:xfrm>
            <a:off x="9067673" y="464315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13DDA9-5020-EE41-8BC8-A02F7B3040D0}"/>
              </a:ext>
            </a:extLst>
          </p:cNvPr>
          <p:cNvSpPr txBox="1"/>
          <p:nvPr/>
        </p:nvSpPr>
        <p:spPr>
          <a:xfrm>
            <a:off x="521467" y="1186637"/>
            <a:ext cx="3417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With their dimensions (axes)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68E8DB-FF71-DB4B-BD7D-28A994C69DC0}"/>
              </a:ext>
            </a:extLst>
          </p:cNvPr>
          <p:cNvCxnSpPr>
            <a:cxnSpLocks/>
          </p:cNvCxnSpPr>
          <p:nvPr/>
        </p:nvCxnSpPr>
        <p:spPr>
          <a:xfrm flipV="1">
            <a:off x="8234529" y="1755230"/>
            <a:ext cx="641647" cy="4796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E50ADBD-87DC-AF4F-BB9A-3A41A5781CA9}"/>
              </a:ext>
            </a:extLst>
          </p:cNvPr>
          <p:cNvSpPr txBox="1"/>
          <p:nvPr/>
        </p:nvSpPr>
        <p:spPr>
          <a:xfrm rot="19354953">
            <a:off x="8062684" y="164909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7EA8D1-8771-02F9-2ADE-BF0795AB66A1}"/>
              </a:ext>
            </a:extLst>
          </p:cNvPr>
          <p:cNvCxnSpPr>
            <a:cxnSpLocks/>
          </p:cNvCxnSpPr>
          <p:nvPr/>
        </p:nvCxnSpPr>
        <p:spPr>
          <a:xfrm rot="16200000">
            <a:off x="6149637" y="3567717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B8BF910-BA5E-04E4-5D42-A956FAAB62D0}"/>
              </a:ext>
            </a:extLst>
          </p:cNvPr>
          <p:cNvSpPr txBox="1"/>
          <p:nvPr/>
        </p:nvSpPr>
        <p:spPr>
          <a:xfrm>
            <a:off x="5786591" y="464315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1</a:t>
            </a:r>
          </a:p>
        </p:txBody>
      </p:sp>
    </p:spTree>
    <p:extLst>
      <p:ext uri="{BB962C8B-B14F-4D97-AF65-F5344CB8AC3E}">
        <p14:creationId xmlns:p14="http://schemas.microsoft.com/office/powerpoint/2010/main" val="69975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24CABFCC-C77C-7A46-AAC1-74708B8449DA}"/>
              </a:ext>
            </a:extLst>
          </p:cNvPr>
          <p:cNvSpPr/>
          <p:nvPr/>
        </p:nvSpPr>
        <p:spPr>
          <a:xfrm>
            <a:off x="369140" y="527160"/>
            <a:ext cx="11143306" cy="62055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63577B-FCE4-A14C-8FCC-EC8F8E4FA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180023"/>
              </p:ext>
            </p:extLst>
          </p:nvPr>
        </p:nvGraphicFramePr>
        <p:xfrm>
          <a:off x="1296417" y="3044500"/>
          <a:ext cx="722086" cy="739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2086">
                  <a:extLst>
                    <a:ext uri="{9D8B030D-6E8A-4147-A177-3AD203B41FA5}">
                      <a16:colId xmlns:a16="http://schemas.microsoft.com/office/drawing/2014/main" val="108893555"/>
                    </a:ext>
                  </a:extLst>
                </a:gridCol>
              </a:tblGrid>
              <a:tr h="7390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23429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4C9409D-D105-504D-B5B6-8E990BF93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291314"/>
              </p:ext>
            </p:extLst>
          </p:nvPr>
        </p:nvGraphicFramePr>
        <p:xfrm>
          <a:off x="5088616" y="2298829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FDCFE86A-80AF-714F-924D-8751DE14A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613330"/>
              </p:ext>
            </p:extLst>
          </p:nvPr>
        </p:nvGraphicFramePr>
        <p:xfrm>
          <a:off x="9067673" y="1721313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086DAC73-8ACF-D744-838A-FE49487FF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947668"/>
              </p:ext>
            </p:extLst>
          </p:nvPr>
        </p:nvGraphicFramePr>
        <p:xfrm>
          <a:off x="8711539" y="1990821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1AF07C9B-B3D9-604B-8786-1FACD58D8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838530"/>
              </p:ext>
            </p:extLst>
          </p:nvPr>
        </p:nvGraphicFramePr>
        <p:xfrm>
          <a:off x="8345778" y="2298829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292989"/>
              </p:ext>
            </p:extLst>
          </p:nvPr>
        </p:nvGraphicFramePr>
        <p:xfrm>
          <a:off x="3203690" y="2298829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9EDCA98-6582-A94F-88DE-CE5B1501F0D4}"/>
              </a:ext>
            </a:extLst>
          </p:cNvPr>
          <p:cNvSpPr txBox="1"/>
          <p:nvPr/>
        </p:nvSpPr>
        <p:spPr>
          <a:xfrm>
            <a:off x="521467" y="527160"/>
            <a:ext cx="19736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7E44DE-520C-1A40-BB6A-1FA7C4A0FBFE}"/>
              </a:ext>
            </a:extLst>
          </p:cNvPr>
          <p:cNvSpPr txBox="1"/>
          <p:nvPr/>
        </p:nvSpPr>
        <p:spPr>
          <a:xfrm>
            <a:off x="984038" y="5170468"/>
            <a:ext cx="13468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0-D</a:t>
            </a:r>
          </a:p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Scalar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82C99F-BA47-8747-AFB9-A6BFC5FEAA70}"/>
              </a:ext>
            </a:extLst>
          </p:cNvPr>
          <p:cNvSpPr txBox="1"/>
          <p:nvPr/>
        </p:nvSpPr>
        <p:spPr>
          <a:xfrm>
            <a:off x="2816607" y="5170468"/>
            <a:ext cx="16191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1-D</a:t>
            </a:r>
          </a:p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</a:t>
            </a:r>
          </a:p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(Vector)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7F661-F6AF-574B-9837-75EA79A57FA4}"/>
              </a:ext>
            </a:extLst>
          </p:cNvPr>
          <p:cNvSpPr txBox="1"/>
          <p:nvPr/>
        </p:nvSpPr>
        <p:spPr>
          <a:xfrm>
            <a:off x="5250540" y="5170468"/>
            <a:ext cx="15728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2-D</a:t>
            </a:r>
          </a:p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</a:t>
            </a:r>
          </a:p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Matrix)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C7C045-BC56-E14E-ACD5-13BFE7AF17DB}"/>
              </a:ext>
            </a:extLst>
          </p:cNvPr>
          <p:cNvSpPr txBox="1"/>
          <p:nvPr/>
        </p:nvSpPr>
        <p:spPr>
          <a:xfrm>
            <a:off x="8836790" y="5170468"/>
            <a:ext cx="15728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3-D</a:t>
            </a:r>
          </a:p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 </a:t>
            </a:r>
          </a:p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(Matrix)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FD3697-3B49-AD4E-9BB1-F496CAE05C04}"/>
              </a:ext>
            </a:extLst>
          </p:cNvPr>
          <p:cNvCxnSpPr/>
          <p:nvPr/>
        </p:nvCxnSpPr>
        <p:spPr>
          <a:xfrm>
            <a:off x="3054177" y="2330114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BD42EFB-9DA9-A645-9594-73CD277596D3}"/>
              </a:ext>
            </a:extLst>
          </p:cNvPr>
          <p:cNvSpPr txBox="1"/>
          <p:nvPr/>
        </p:nvSpPr>
        <p:spPr>
          <a:xfrm rot="16200000">
            <a:off x="2478091" y="319233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610167-8977-E342-9338-6FEC46A7098F}"/>
              </a:ext>
            </a:extLst>
          </p:cNvPr>
          <p:cNvCxnSpPr/>
          <p:nvPr/>
        </p:nvCxnSpPr>
        <p:spPr>
          <a:xfrm>
            <a:off x="4963187" y="2330114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3E6E8CE-22B6-FB49-8665-D1EC6C2819E3}"/>
              </a:ext>
            </a:extLst>
          </p:cNvPr>
          <p:cNvSpPr txBox="1"/>
          <p:nvPr/>
        </p:nvSpPr>
        <p:spPr>
          <a:xfrm rot="16200000">
            <a:off x="4387101" y="319233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61A01B-BC24-104B-AA0B-04032CAF274A}"/>
              </a:ext>
            </a:extLst>
          </p:cNvPr>
          <p:cNvCxnSpPr/>
          <p:nvPr/>
        </p:nvCxnSpPr>
        <p:spPr>
          <a:xfrm>
            <a:off x="8203693" y="2330114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7EC08A-509F-5A41-A064-03FE3BD26201}"/>
              </a:ext>
            </a:extLst>
          </p:cNvPr>
          <p:cNvSpPr txBox="1"/>
          <p:nvPr/>
        </p:nvSpPr>
        <p:spPr>
          <a:xfrm rot="16200000">
            <a:off x="7627607" y="319233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3496AA-51FA-A840-A1CA-F282F82687E0}"/>
              </a:ext>
            </a:extLst>
          </p:cNvPr>
          <p:cNvCxnSpPr>
            <a:cxnSpLocks/>
          </p:cNvCxnSpPr>
          <p:nvPr/>
        </p:nvCxnSpPr>
        <p:spPr>
          <a:xfrm rot="16200000">
            <a:off x="9430719" y="3567717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DC232C3-5A3A-E140-A278-C5888A5B7005}"/>
              </a:ext>
            </a:extLst>
          </p:cNvPr>
          <p:cNvSpPr txBox="1"/>
          <p:nvPr/>
        </p:nvSpPr>
        <p:spPr>
          <a:xfrm>
            <a:off x="9067673" y="464315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13DDA9-5020-EE41-8BC8-A02F7B3040D0}"/>
              </a:ext>
            </a:extLst>
          </p:cNvPr>
          <p:cNvSpPr txBox="1"/>
          <p:nvPr/>
        </p:nvSpPr>
        <p:spPr>
          <a:xfrm>
            <a:off x="521467" y="1186637"/>
            <a:ext cx="3417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With their dimensions (axes)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68E8DB-FF71-DB4B-BD7D-28A994C69DC0}"/>
              </a:ext>
            </a:extLst>
          </p:cNvPr>
          <p:cNvCxnSpPr>
            <a:cxnSpLocks/>
          </p:cNvCxnSpPr>
          <p:nvPr/>
        </p:nvCxnSpPr>
        <p:spPr>
          <a:xfrm flipV="1">
            <a:off x="8234529" y="1755230"/>
            <a:ext cx="641647" cy="4796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E50ADBD-87DC-AF4F-BB9A-3A41A5781CA9}"/>
              </a:ext>
            </a:extLst>
          </p:cNvPr>
          <p:cNvSpPr txBox="1"/>
          <p:nvPr/>
        </p:nvSpPr>
        <p:spPr>
          <a:xfrm rot="19354953">
            <a:off x="8062684" y="164909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7EA8D1-8771-02F9-2ADE-BF0795AB66A1}"/>
              </a:ext>
            </a:extLst>
          </p:cNvPr>
          <p:cNvCxnSpPr>
            <a:cxnSpLocks/>
          </p:cNvCxnSpPr>
          <p:nvPr/>
        </p:nvCxnSpPr>
        <p:spPr>
          <a:xfrm rot="16200000">
            <a:off x="6149637" y="3567717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B8BF910-BA5E-04E4-5D42-A956FAAB62D0}"/>
              </a:ext>
            </a:extLst>
          </p:cNvPr>
          <p:cNvSpPr txBox="1"/>
          <p:nvPr/>
        </p:nvSpPr>
        <p:spPr>
          <a:xfrm>
            <a:off x="5786591" y="464315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1</a:t>
            </a:r>
          </a:p>
        </p:txBody>
      </p:sp>
    </p:spTree>
    <p:extLst>
      <p:ext uri="{BB962C8B-B14F-4D97-AF65-F5344CB8AC3E}">
        <p14:creationId xmlns:p14="http://schemas.microsoft.com/office/powerpoint/2010/main" val="65832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52900" y="2832100"/>
            <a:ext cx="3527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WITHOUT</a:t>
            </a:r>
            <a:r>
              <a:rPr lang="en-US" dirty="0" smtClean="0"/>
              <a:t> SCALAR MENTIOED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05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24CABFCC-C77C-7A46-AAC1-74708B8449DA}"/>
              </a:ext>
            </a:extLst>
          </p:cNvPr>
          <p:cNvSpPr/>
          <p:nvPr/>
        </p:nvSpPr>
        <p:spPr>
          <a:xfrm>
            <a:off x="-425339" y="-2504708"/>
            <a:ext cx="13544439" cy="93627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4C9409D-D105-504D-B5B6-8E990BF93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3993"/>
              </p:ext>
            </p:extLst>
          </p:nvPr>
        </p:nvGraphicFramePr>
        <p:xfrm>
          <a:off x="2200985" y="2313819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FDCFE86A-80AF-714F-924D-8751DE14A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986434"/>
              </p:ext>
            </p:extLst>
          </p:nvPr>
        </p:nvGraphicFramePr>
        <p:xfrm>
          <a:off x="6180042" y="1736303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086DAC73-8ACF-D744-838A-FE49487FF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67253"/>
              </p:ext>
            </p:extLst>
          </p:nvPr>
        </p:nvGraphicFramePr>
        <p:xfrm>
          <a:off x="5823908" y="2005811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1AF07C9B-B3D9-604B-8786-1FACD58D8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765743"/>
              </p:ext>
            </p:extLst>
          </p:nvPr>
        </p:nvGraphicFramePr>
        <p:xfrm>
          <a:off x="5458147" y="2313819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932736"/>
              </p:ext>
            </p:extLst>
          </p:nvPr>
        </p:nvGraphicFramePr>
        <p:xfrm>
          <a:off x="316059" y="2313819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9EDCA98-6582-A94F-88DE-CE5B1501F0D4}"/>
              </a:ext>
            </a:extLst>
          </p:cNvPr>
          <p:cNvSpPr txBox="1"/>
          <p:nvPr/>
        </p:nvSpPr>
        <p:spPr>
          <a:xfrm>
            <a:off x="-273011" y="-2451613"/>
            <a:ext cx="19736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B50745A-9BBF-D74C-B758-2C3A34AFC2BC}"/>
                  </a:ext>
                </a:extLst>
              </p:cNvPr>
              <p:cNvSpPr txBox="1"/>
              <p:nvPr/>
            </p:nvSpPr>
            <p:spPr>
              <a:xfrm>
                <a:off x="958873" y="1574612"/>
                <a:ext cx="9060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B50745A-9BBF-D74C-B758-2C3A34AFC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873" y="1574612"/>
                <a:ext cx="90601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8427D87-244B-FE46-A49A-9DB9FBDB0211}"/>
                  </a:ext>
                </a:extLst>
              </p:cNvPr>
              <p:cNvSpPr txBox="1"/>
              <p:nvPr/>
            </p:nvSpPr>
            <p:spPr>
              <a:xfrm>
                <a:off x="2777381" y="1551800"/>
                <a:ext cx="11785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[0,0]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8427D87-244B-FE46-A49A-9DB9FBDB0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381" y="1551800"/>
                <a:ext cx="117852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FD3697-3B49-AD4E-9BB1-F496CAE05C04}"/>
              </a:ext>
            </a:extLst>
          </p:cNvPr>
          <p:cNvCxnSpPr/>
          <p:nvPr/>
        </p:nvCxnSpPr>
        <p:spPr>
          <a:xfrm>
            <a:off x="166546" y="2345104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BD42EFB-9DA9-A645-9594-73CD277596D3}"/>
              </a:ext>
            </a:extLst>
          </p:cNvPr>
          <p:cNvSpPr txBox="1"/>
          <p:nvPr/>
        </p:nvSpPr>
        <p:spPr>
          <a:xfrm rot="16200000">
            <a:off x="-409540" y="320732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1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610167-8977-E342-9338-6FEC46A7098F}"/>
              </a:ext>
            </a:extLst>
          </p:cNvPr>
          <p:cNvCxnSpPr/>
          <p:nvPr/>
        </p:nvCxnSpPr>
        <p:spPr>
          <a:xfrm>
            <a:off x="2075556" y="2345104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3E6E8CE-22B6-FB49-8665-D1EC6C2819E3}"/>
              </a:ext>
            </a:extLst>
          </p:cNvPr>
          <p:cNvSpPr txBox="1"/>
          <p:nvPr/>
        </p:nvSpPr>
        <p:spPr>
          <a:xfrm rot="16200000">
            <a:off x="1499470" y="320732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61A01B-BC24-104B-AA0B-04032CAF274A}"/>
              </a:ext>
            </a:extLst>
          </p:cNvPr>
          <p:cNvCxnSpPr/>
          <p:nvPr/>
        </p:nvCxnSpPr>
        <p:spPr>
          <a:xfrm>
            <a:off x="5316062" y="2345104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7EC08A-509F-5A41-A064-03FE3BD26201}"/>
              </a:ext>
            </a:extLst>
          </p:cNvPr>
          <p:cNvSpPr txBox="1"/>
          <p:nvPr/>
        </p:nvSpPr>
        <p:spPr>
          <a:xfrm rot="16200000">
            <a:off x="4739976" y="320732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3496AA-51FA-A840-A1CA-F282F82687E0}"/>
              </a:ext>
            </a:extLst>
          </p:cNvPr>
          <p:cNvCxnSpPr>
            <a:cxnSpLocks/>
          </p:cNvCxnSpPr>
          <p:nvPr/>
        </p:nvCxnSpPr>
        <p:spPr>
          <a:xfrm rot="16200000">
            <a:off x="6543088" y="3582707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DC232C3-5A3A-E140-A278-C5888A5B7005}"/>
              </a:ext>
            </a:extLst>
          </p:cNvPr>
          <p:cNvSpPr txBox="1"/>
          <p:nvPr/>
        </p:nvSpPr>
        <p:spPr>
          <a:xfrm>
            <a:off x="6180042" y="465814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13DDA9-5020-EE41-8BC8-A02F7B3040D0}"/>
              </a:ext>
            </a:extLst>
          </p:cNvPr>
          <p:cNvSpPr txBox="1"/>
          <p:nvPr/>
        </p:nvSpPr>
        <p:spPr>
          <a:xfrm>
            <a:off x="-273011" y="-1792136"/>
            <a:ext cx="5841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With their dimensions (axes) and sample indexing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68E8DB-FF71-DB4B-BD7D-28A994C69DC0}"/>
              </a:ext>
            </a:extLst>
          </p:cNvPr>
          <p:cNvCxnSpPr>
            <a:cxnSpLocks/>
          </p:cNvCxnSpPr>
          <p:nvPr/>
        </p:nvCxnSpPr>
        <p:spPr>
          <a:xfrm flipV="1">
            <a:off x="5346898" y="1770220"/>
            <a:ext cx="641647" cy="4796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E50ADBD-87DC-AF4F-BB9A-3A41A5781CA9}"/>
              </a:ext>
            </a:extLst>
          </p:cNvPr>
          <p:cNvSpPr txBox="1"/>
          <p:nvPr/>
        </p:nvSpPr>
        <p:spPr>
          <a:xfrm rot="19354953">
            <a:off x="5175053" y="166408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3</a:t>
            </a:r>
          </a:p>
        </p:txBody>
      </p:sp>
      <p:graphicFrame>
        <p:nvGraphicFramePr>
          <p:cNvPr id="48" name="Table 5">
            <a:extLst>
              <a:ext uri="{FF2B5EF4-FFF2-40B4-BE49-F238E27FC236}">
                <a16:creationId xmlns:a16="http://schemas.microsoft.com/office/drawing/2014/main" id="{121258FC-E096-1647-90ED-B75E44EDC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354210"/>
              </p:ext>
            </p:extLst>
          </p:nvPr>
        </p:nvGraphicFramePr>
        <p:xfrm>
          <a:off x="9940881" y="1736303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49" name="Table 5">
            <a:extLst>
              <a:ext uri="{FF2B5EF4-FFF2-40B4-BE49-F238E27FC236}">
                <a16:creationId xmlns:a16="http://schemas.microsoft.com/office/drawing/2014/main" id="{82F6D567-F20E-424C-B01A-FD6FD16E8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430501"/>
              </p:ext>
            </p:extLst>
          </p:nvPr>
        </p:nvGraphicFramePr>
        <p:xfrm>
          <a:off x="9584747" y="2005811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50" name="Table 5">
            <a:extLst>
              <a:ext uri="{FF2B5EF4-FFF2-40B4-BE49-F238E27FC236}">
                <a16:creationId xmlns:a16="http://schemas.microsoft.com/office/drawing/2014/main" id="{16829C7B-37F5-B446-BE53-C858C10E1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60274"/>
              </p:ext>
            </p:extLst>
          </p:nvPr>
        </p:nvGraphicFramePr>
        <p:xfrm>
          <a:off x="9218986" y="2313819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6FF2C9-C804-AE41-9A57-A5B912ABEA30}"/>
              </a:ext>
            </a:extLst>
          </p:cNvPr>
          <p:cNvCxnSpPr/>
          <p:nvPr/>
        </p:nvCxnSpPr>
        <p:spPr>
          <a:xfrm>
            <a:off x="9076901" y="2345104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BD6F02B-82EA-0D46-9C3E-234B00CBFB6D}"/>
              </a:ext>
            </a:extLst>
          </p:cNvPr>
          <p:cNvSpPr txBox="1"/>
          <p:nvPr/>
        </p:nvSpPr>
        <p:spPr>
          <a:xfrm rot="16200000">
            <a:off x="8500815" y="320732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1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ED03A53-764F-7F47-8526-12DCEE56ADEE}"/>
              </a:ext>
            </a:extLst>
          </p:cNvPr>
          <p:cNvCxnSpPr>
            <a:cxnSpLocks/>
          </p:cNvCxnSpPr>
          <p:nvPr/>
        </p:nvCxnSpPr>
        <p:spPr>
          <a:xfrm rot="16200000">
            <a:off x="10303927" y="3582707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6CF3E7C-0C9C-B440-B249-6F3F996F6E65}"/>
              </a:ext>
            </a:extLst>
          </p:cNvPr>
          <p:cNvSpPr txBox="1"/>
          <p:nvPr/>
        </p:nvSpPr>
        <p:spPr>
          <a:xfrm>
            <a:off x="9940881" y="465814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2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5C7D7E4-36E2-744A-9E61-3D6DAF61418B}"/>
              </a:ext>
            </a:extLst>
          </p:cNvPr>
          <p:cNvCxnSpPr>
            <a:cxnSpLocks/>
          </p:cNvCxnSpPr>
          <p:nvPr/>
        </p:nvCxnSpPr>
        <p:spPr>
          <a:xfrm flipV="1">
            <a:off x="9107737" y="1697803"/>
            <a:ext cx="738515" cy="55210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8439967-B612-B645-9C6B-0892E28BB98B}"/>
              </a:ext>
            </a:extLst>
          </p:cNvPr>
          <p:cNvSpPr txBox="1"/>
          <p:nvPr/>
        </p:nvSpPr>
        <p:spPr>
          <a:xfrm rot="19354953">
            <a:off x="8935892" y="166408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3</a:t>
            </a:r>
          </a:p>
        </p:txBody>
      </p:sp>
      <p:graphicFrame>
        <p:nvGraphicFramePr>
          <p:cNvPr id="57" name="Table 5">
            <a:extLst>
              <a:ext uri="{FF2B5EF4-FFF2-40B4-BE49-F238E27FC236}">
                <a16:creationId xmlns:a16="http://schemas.microsoft.com/office/drawing/2014/main" id="{FBE39C0D-F416-3447-AFB1-71D502A2F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001630"/>
              </p:ext>
            </p:extLst>
          </p:nvPr>
        </p:nvGraphicFramePr>
        <p:xfrm>
          <a:off x="9940881" y="-1877052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58" name="Table 5">
            <a:extLst>
              <a:ext uri="{FF2B5EF4-FFF2-40B4-BE49-F238E27FC236}">
                <a16:creationId xmlns:a16="http://schemas.microsoft.com/office/drawing/2014/main" id="{60905AC4-5791-DB47-8F0E-48ADD37D7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511724"/>
              </p:ext>
            </p:extLst>
          </p:nvPr>
        </p:nvGraphicFramePr>
        <p:xfrm>
          <a:off x="9584747" y="-1607544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59" name="Table 5">
            <a:extLst>
              <a:ext uri="{FF2B5EF4-FFF2-40B4-BE49-F238E27FC236}">
                <a16:creationId xmlns:a16="http://schemas.microsoft.com/office/drawing/2014/main" id="{274FA908-C33E-7748-A350-EE34A551B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421606"/>
              </p:ext>
            </p:extLst>
          </p:nvPr>
        </p:nvGraphicFramePr>
        <p:xfrm>
          <a:off x="9218986" y="-1299536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1443325-7D68-8341-8DF3-CD7473D0DA54}"/>
              </a:ext>
            </a:extLst>
          </p:cNvPr>
          <p:cNvCxnSpPr/>
          <p:nvPr/>
        </p:nvCxnSpPr>
        <p:spPr>
          <a:xfrm>
            <a:off x="9076901" y="-1268251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496A8FB-26CD-3940-9F16-4718826BB62A}"/>
              </a:ext>
            </a:extLst>
          </p:cNvPr>
          <p:cNvSpPr txBox="1"/>
          <p:nvPr/>
        </p:nvSpPr>
        <p:spPr>
          <a:xfrm rot="16200000">
            <a:off x="8500815" y="-40603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1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6DCDAE6-8443-1D48-9ABE-3743925C414B}"/>
              </a:ext>
            </a:extLst>
          </p:cNvPr>
          <p:cNvCxnSpPr>
            <a:cxnSpLocks/>
          </p:cNvCxnSpPr>
          <p:nvPr/>
        </p:nvCxnSpPr>
        <p:spPr>
          <a:xfrm rot="16200000">
            <a:off x="10303927" y="23139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A8113E4-E23D-9542-9FF2-8C96104AE024}"/>
              </a:ext>
            </a:extLst>
          </p:cNvPr>
          <p:cNvSpPr txBox="1"/>
          <p:nvPr/>
        </p:nvSpPr>
        <p:spPr>
          <a:xfrm>
            <a:off x="9940881" y="109857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2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B65D591-6E7E-E545-9870-4599AFE6C509}"/>
              </a:ext>
            </a:extLst>
          </p:cNvPr>
          <p:cNvCxnSpPr>
            <a:cxnSpLocks/>
          </p:cNvCxnSpPr>
          <p:nvPr/>
        </p:nvCxnSpPr>
        <p:spPr>
          <a:xfrm flipV="1">
            <a:off x="9107737" y="-1853354"/>
            <a:ext cx="655316" cy="48990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4B945C1-7FB6-BE46-92C0-599F0DA3C76D}"/>
              </a:ext>
            </a:extLst>
          </p:cNvPr>
          <p:cNvSpPr txBox="1"/>
          <p:nvPr/>
        </p:nvSpPr>
        <p:spPr>
          <a:xfrm rot="19354953">
            <a:off x="8935892" y="-194927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3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162B826-EC0F-6245-B46E-63594049D563}"/>
              </a:ext>
            </a:extLst>
          </p:cNvPr>
          <p:cNvCxnSpPr>
            <a:cxnSpLocks/>
          </p:cNvCxnSpPr>
          <p:nvPr/>
        </p:nvCxnSpPr>
        <p:spPr>
          <a:xfrm>
            <a:off x="12667120" y="-1877052"/>
            <a:ext cx="0" cy="567556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CBF5437-0785-6848-9B94-52B0F4503926}"/>
              </a:ext>
            </a:extLst>
          </p:cNvPr>
          <p:cNvSpPr txBox="1"/>
          <p:nvPr/>
        </p:nvSpPr>
        <p:spPr>
          <a:xfrm rot="5400000">
            <a:off x="12409942" y="91391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AD6FDFD-1824-DA40-BB75-14310B39BE52}"/>
              </a:ext>
            </a:extLst>
          </p:cNvPr>
          <p:cNvSpPr txBox="1"/>
          <p:nvPr/>
        </p:nvSpPr>
        <p:spPr>
          <a:xfrm>
            <a:off x="6445367" y="-1982769"/>
            <a:ext cx="20232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The fourth dimension selects between 3D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arrays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FA2E8156-17D2-704D-AE19-ACDEF1C1B3D2}"/>
              </a:ext>
            </a:extLst>
          </p:cNvPr>
          <p:cNvCxnSpPr>
            <a:stCxn id="30" idx="1"/>
          </p:cNvCxnSpPr>
          <p:nvPr/>
        </p:nvCxnSpPr>
        <p:spPr>
          <a:xfrm rot="10800000" flipV="1">
            <a:off x="677707" y="1836221"/>
            <a:ext cx="281167" cy="871119"/>
          </a:xfrm>
          <a:prstGeom prst="bentConnector2">
            <a:avLst/>
          </a:prstGeom>
          <a:ln w="50800"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2BD539A3-6542-B246-9BCB-16E9C8308C24}"/>
              </a:ext>
            </a:extLst>
          </p:cNvPr>
          <p:cNvCxnSpPr/>
          <p:nvPr/>
        </p:nvCxnSpPr>
        <p:spPr>
          <a:xfrm rot="10800000" flipV="1">
            <a:off x="2560296" y="1836221"/>
            <a:ext cx="281167" cy="871119"/>
          </a:xfrm>
          <a:prstGeom prst="bentConnector2">
            <a:avLst/>
          </a:prstGeom>
          <a:ln w="50800"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02CCE31F-2098-E94D-87AA-3EE0BF93FA6E}"/>
              </a:ext>
            </a:extLst>
          </p:cNvPr>
          <p:cNvCxnSpPr/>
          <p:nvPr/>
        </p:nvCxnSpPr>
        <p:spPr>
          <a:xfrm rot="10800000" flipV="1">
            <a:off x="6020673" y="1585209"/>
            <a:ext cx="281167" cy="871119"/>
          </a:xfrm>
          <a:prstGeom prst="bentConnector2">
            <a:avLst/>
          </a:prstGeom>
          <a:ln w="50800"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216C8F5-2444-AF44-9FAB-D21116BD1059}"/>
                  </a:ext>
                </a:extLst>
              </p:cNvPr>
              <p:cNvSpPr txBox="1"/>
              <p:nvPr/>
            </p:nvSpPr>
            <p:spPr>
              <a:xfrm>
                <a:off x="6237758" y="1247000"/>
                <a:ext cx="14510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[0,0,0]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216C8F5-2444-AF44-9FAB-D21116BD1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758" y="1247000"/>
                <a:ext cx="145103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D432CA1C-92DD-1047-8B2A-66A0457D6AAE}"/>
              </a:ext>
            </a:extLst>
          </p:cNvPr>
          <p:cNvCxnSpPr/>
          <p:nvPr/>
        </p:nvCxnSpPr>
        <p:spPr>
          <a:xfrm rot="10800000" flipV="1">
            <a:off x="9803779" y="-2072391"/>
            <a:ext cx="281167" cy="871119"/>
          </a:xfrm>
          <a:prstGeom prst="bentConnector2">
            <a:avLst/>
          </a:prstGeom>
          <a:ln w="50800"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C20E836-9D43-9149-BD2B-A9F96FED54AD}"/>
                  </a:ext>
                </a:extLst>
              </p:cNvPr>
              <p:cNvSpPr txBox="1"/>
              <p:nvPr/>
            </p:nvSpPr>
            <p:spPr>
              <a:xfrm>
                <a:off x="10034318" y="-2394443"/>
                <a:ext cx="17235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[0,0,0,0]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C20E836-9D43-9149-BD2B-A9F96FED5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4318" y="-2394443"/>
                <a:ext cx="172354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BFB232E-472E-E304-A18F-8F2CDF5751F6}"/>
              </a:ext>
            </a:extLst>
          </p:cNvPr>
          <p:cNvSpPr txBox="1"/>
          <p:nvPr/>
        </p:nvSpPr>
        <p:spPr>
          <a:xfrm>
            <a:off x="-273011" y="-3655945"/>
            <a:ext cx="5918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4AB35FC-DC59-BDC6-DCFC-A82E9BD03A94}"/>
              </a:ext>
            </a:extLst>
          </p:cNvPr>
          <p:cNvCxnSpPr>
            <a:cxnSpLocks/>
          </p:cNvCxnSpPr>
          <p:nvPr/>
        </p:nvCxnSpPr>
        <p:spPr>
          <a:xfrm rot="16200000">
            <a:off x="3304130" y="3582707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5B30030-DB08-81BB-054E-902252D273A1}"/>
              </a:ext>
            </a:extLst>
          </p:cNvPr>
          <p:cNvSpPr txBox="1"/>
          <p:nvPr/>
        </p:nvSpPr>
        <p:spPr>
          <a:xfrm>
            <a:off x="2941084" y="465814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A82C99F-BA47-8747-AFB9-A6BFC5FEAA70}"/>
              </a:ext>
            </a:extLst>
          </p:cNvPr>
          <p:cNvSpPr txBox="1"/>
          <p:nvPr/>
        </p:nvSpPr>
        <p:spPr>
          <a:xfrm>
            <a:off x="-71024" y="5185458"/>
            <a:ext cx="16191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1-D</a:t>
            </a:r>
          </a:p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</a:t>
            </a:r>
          </a:p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(Vector)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E57F661-F6AF-574B-9837-75EA79A57FA4}"/>
              </a:ext>
            </a:extLst>
          </p:cNvPr>
          <p:cNvSpPr txBox="1"/>
          <p:nvPr/>
        </p:nvSpPr>
        <p:spPr>
          <a:xfrm>
            <a:off x="2362907" y="5185458"/>
            <a:ext cx="15728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2-D</a:t>
            </a:r>
          </a:p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</a:t>
            </a:r>
          </a:p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Matrix)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4C7C045-BC56-E14E-ACD5-13BFE7AF17DB}"/>
              </a:ext>
            </a:extLst>
          </p:cNvPr>
          <p:cNvSpPr txBox="1"/>
          <p:nvPr/>
        </p:nvSpPr>
        <p:spPr>
          <a:xfrm>
            <a:off x="6153539" y="5185458"/>
            <a:ext cx="11641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3-D</a:t>
            </a:r>
          </a:p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7B8FEA5-8B8B-394B-AF98-11F684179D8E}"/>
              </a:ext>
            </a:extLst>
          </p:cNvPr>
          <p:cNvSpPr txBox="1"/>
          <p:nvPr/>
        </p:nvSpPr>
        <p:spPr>
          <a:xfrm>
            <a:off x="9902579" y="5185458"/>
            <a:ext cx="11641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4-D</a:t>
            </a:r>
          </a:p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6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24CABFCC-C77C-7A46-AAC1-74708B8449DA}"/>
              </a:ext>
            </a:extLst>
          </p:cNvPr>
          <p:cNvSpPr/>
          <p:nvPr/>
        </p:nvSpPr>
        <p:spPr>
          <a:xfrm>
            <a:off x="-425339" y="-2504708"/>
            <a:ext cx="13468239" cy="9259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4C9409D-D105-504D-B5B6-8E990BF93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572500"/>
              </p:ext>
            </p:extLst>
          </p:nvPr>
        </p:nvGraphicFramePr>
        <p:xfrm>
          <a:off x="2125301" y="2313819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FDCFE86A-80AF-714F-924D-8751DE14A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684122"/>
              </p:ext>
            </p:extLst>
          </p:nvPr>
        </p:nvGraphicFramePr>
        <p:xfrm>
          <a:off x="6104358" y="1736303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086DAC73-8ACF-D744-838A-FE49487FF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009411"/>
              </p:ext>
            </p:extLst>
          </p:nvPr>
        </p:nvGraphicFramePr>
        <p:xfrm>
          <a:off x="5748224" y="2005811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1AF07C9B-B3D9-604B-8786-1FACD58D8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305613"/>
              </p:ext>
            </p:extLst>
          </p:nvPr>
        </p:nvGraphicFramePr>
        <p:xfrm>
          <a:off x="5382463" y="2313819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500810"/>
              </p:ext>
            </p:extLst>
          </p:nvPr>
        </p:nvGraphicFramePr>
        <p:xfrm>
          <a:off x="240375" y="2313819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9EDCA98-6582-A94F-88DE-CE5B1501F0D4}"/>
              </a:ext>
            </a:extLst>
          </p:cNvPr>
          <p:cNvSpPr txBox="1"/>
          <p:nvPr/>
        </p:nvSpPr>
        <p:spPr>
          <a:xfrm>
            <a:off x="-273011" y="-2451613"/>
            <a:ext cx="19736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82C99F-BA47-8747-AFB9-A6BFC5FEAA70}"/>
              </a:ext>
            </a:extLst>
          </p:cNvPr>
          <p:cNvSpPr txBox="1"/>
          <p:nvPr/>
        </p:nvSpPr>
        <p:spPr>
          <a:xfrm>
            <a:off x="-146708" y="5185458"/>
            <a:ext cx="16191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1-D</a:t>
            </a:r>
          </a:p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</a:t>
            </a:r>
          </a:p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(Vector)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7F661-F6AF-574B-9837-75EA79A57FA4}"/>
              </a:ext>
            </a:extLst>
          </p:cNvPr>
          <p:cNvSpPr txBox="1"/>
          <p:nvPr/>
        </p:nvSpPr>
        <p:spPr>
          <a:xfrm>
            <a:off x="2287223" y="5185458"/>
            <a:ext cx="157286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2-D</a:t>
            </a:r>
          </a:p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</a:t>
            </a:r>
          </a:p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Matrix)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C7C045-BC56-E14E-ACD5-13BFE7AF17DB}"/>
              </a:ext>
            </a:extLst>
          </p:cNvPr>
          <p:cNvSpPr txBox="1"/>
          <p:nvPr/>
        </p:nvSpPr>
        <p:spPr>
          <a:xfrm>
            <a:off x="6077855" y="5185458"/>
            <a:ext cx="11641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3-D</a:t>
            </a:r>
          </a:p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B8FEA5-8B8B-394B-AF98-11F684179D8E}"/>
              </a:ext>
            </a:extLst>
          </p:cNvPr>
          <p:cNvSpPr txBox="1"/>
          <p:nvPr/>
        </p:nvSpPr>
        <p:spPr>
          <a:xfrm>
            <a:off x="9826895" y="5185458"/>
            <a:ext cx="11641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4-D</a:t>
            </a:r>
          </a:p>
          <a:p>
            <a:pPr algn="ctr"/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Array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B50745A-9BBF-D74C-B758-2C3A34AFC2BC}"/>
                  </a:ext>
                </a:extLst>
              </p:cNvPr>
              <p:cNvSpPr txBox="1"/>
              <p:nvPr/>
            </p:nvSpPr>
            <p:spPr>
              <a:xfrm>
                <a:off x="883189" y="1574612"/>
                <a:ext cx="9060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B50745A-9BBF-D74C-B758-2C3A34AFC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89" y="1574612"/>
                <a:ext cx="90601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8427D87-244B-FE46-A49A-9DB9FBDB0211}"/>
                  </a:ext>
                </a:extLst>
              </p:cNvPr>
              <p:cNvSpPr txBox="1"/>
              <p:nvPr/>
            </p:nvSpPr>
            <p:spPr>
              <a:xfrm>
                <a:off x="2701697" y="1551800"/>
                <a:ext cx="11785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[0,0]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8427D87-244B-FE46-A49A-9DB9FBDB0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697" y="1551800"/>
                <a:ext cx="117852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FD3697-3B49-AD4E-9BB1-F496CAE05C04}"/>
              </a:ext>
            </a:extLst>
          </p:cNvPr>
          <p:cNvCxnSpPr/>
          <p:nvPr/>
        </p:nvCxnSpPr>
        <p:spPr>
          <a:xfrm>
            <a:off x="90862" y="2345104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BD42EFB-9DA9-A645-9594-73CD277596D3}"/>
              </a:ext>
            </a:extLst>
          </p:cNvPr>
          <p:cNvSpPr txBox="1"/>
          <p:nvPr/>
        </p:nvSpPr>
        <p:spPr>
          <a:xfrm rot="16200000">
            <a:off x="-485224" y="320732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0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610167-8977-E342-9338-6FEC46A7098F}"/>
              </a:ext>
            </a:extLst>
          </p:cNvPr>
          <p:cNvCxnSpPr/>
          <p:nvPr/>
        </p:nvCxnSpPr>
        <p:spPr>
          <a:xfrm>
            <a:off x="1999872" y="2345104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3E6E8CE-22B6-FB49-8665-D1EC6C2819E3}"/>
              </a:ext>
            </a:extLst>
          </p:cNvPr>
          <p:cNvSpPr txBox="1"/>
          <p:nvPr/>
        </p:nvSpPr>
        <p:spPr>
          <a:xfrm rot="16200000">
            <a:off x="1423786" y="320732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61A01B-BC24-104B-AA0B-04032CAF274A}"/>
              </a:ext>
            </a:extLst>
          </p:cNvPr>
          <p:cNvCxnSpPr/>
          <p:nvPr/>
        </p:nvCxnSpPr>
        <p:spPr>
          <a:xfrm>
            <a:off x="5240378" y="2345104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7EC08A-509F-5A41-A064-03FE3BD26201}"/>
              </a:ext>
            </a:extLst>
          </p:cNvPr>
          <p:cNvSpPr txBox="1"/>
          <p:nvPr/>
        </p:nvSpPr>
        <p:spPr>
          <a:xfrm rot="16200000">
            <a:off x="4664292" y="320732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3496AA-51FA-A840-A1CA-F282F82687E0}"/>
              </a:ext>
            </a:extLst>
          </p:cNvPr>
          <p:cNvCxnSpPr>
            <a:cxnSpLocks/>
          </p:cNvCxnSpPr>
          <p:nvPr/>
        </p:nvCxnSpPr>
        <p:spPr>
          <a:xfrm rot="16200000">
            <a:off x="6467404" y="3582707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DC232C3-5A3A-E140-A278-C5888A5B7005}"/>
              </a:ext>
            </a:extLst>
          </p:cNvPr>
          <p:cNvSpPr txBox="1"/>
          <p:nvPr/>
        </p:nvSpPr>
        <p:spPr>
          <a:xfrm>
            <a:off x="6104358" y="465814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13DDA9-5020-EE41-8BC8-A02F7B3040D0}"/>
              </a:ext>
            </a:extLst>
          </p:cNvPr>
          <p:cNvSpPr txBox="1"/>
          <p:nvPr/>
        </p:nvSpPr>
        <p:spPr>
          <a:xfrm>
            <a:off x="-273011" y="-1792136"/>
            <a:ext cx="5841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With their dimensions (axes) and sample indexing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68E8DB-FF71-DB4B-BD7D-28A994C69DC0}"/>
              </a:ext>
            </a:extLst>
          </p:cNvPr>
          <p:cNvCxnSpPr>
            <a:cxnSpLocks/>
          </p:cNvCxnSpPr>
          <p:nvPr/>
        </p:nvCxnSpPr>
        <p:spPr>
          <a:xfrm flipV="1">
            <a:off x="5271214" y="1770220"/>
            <a:ext cx="641647" cy="479687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E50ADBD-87DC-AF4F-BB9A-3A41A5781CA9}"/>
              </a:ext>
            </a:extLst>
          </p:cNvPr>
          <p:cNvSpPr txBox="1"/>
          <p:nvPr/>
        </p:nvSpPr>
        <p:spPr>
          <a:xfrm rot="19354953">
            <a:off x="5099369" y="166408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2</a:t>
            </a:r>
          </a:p>
        </p:txBody>
      </p:sp>
      <p:graphicFrame>
        <p:nvGraphicFramePr>
          <p:cNvPr id="48" name="Table 5">
            <a:extLst>
              <a:ext uri="{FF2B5EF4-FFF2-40B4-BE49-F238E27FC236}">
                <a16:creationId xmlns:a16="http://schemas.microsoft.com/office/drawing/2014/main" id="{121258FC-E096-1647-90ED-B75E44EDC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264023"/>
              </p:ext>
            </p:extLst>
          </p:nvPr>
        </p:nvGraphicFramePr>
        <p:xfrm>
          <a:off x="9865197" y="1736303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49" name="Table 5">
            <a:extLst>
              <a:ext uri="{FF2B5EF4-FFF2-40B4-BE49-F238E27FC236}">
                <a16:creationId xmlns:a16="http://schemas.microsoft.com/office/drawing/2014/main" id="{82F6D567-F20E-424C-B01A-FD6FD16E8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432354"/>
              </p:ext>
            </p:extLst>
          </p:nvPr>
        </p:nvGraphicFramePr>
        <p:xfrm>
          <a:off x="9509063" y="2005811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50" name="Table 5">
            <a:extLst>
              <a:ext uri="{FF2B5EF4-FFF2-40B4-BE49-F238E27FC236}">
                <a16:creationId xmlns:a16="http://schemas.microsoft.com/office/drawing/2014/main" id="{16829C7B-37F5-B446-BE53-C858C10E1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365634"/>
              </p:ext>
            </p:extLst>
          </p:nvPr>
        </p:nvGraphicFramePr>
        <p:xfrm>
          <a:off x="9143302" y="2313819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6FF2C9-C804-AE41-9A57-A5B912ABEA30}"/>
              </a:ext>
            </a:extLst>
          </p:cNvPr>
          <p:cNvCxnSpPr/>
          <p:nvPr/>
        </p:nvCxnSpPr>
        <p:spPr>
          <a:xfrm>
            <a:off x="9001217" y="2345104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BD6F02B-82EA-0D46-9C3E-234B00CBFB6D}"/>
              </a:ext>
            </a:extLst>
          </p:cNvPr>
          <p:cNvSpPr txBox="1"/>
          <p:nvPr/>
        </p:nvSpPr>
        <p:spPr>
          <a:xfrm rot="16200000">
            <a:off x="8425131" y="320732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0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ED03A53-764F-7F47-8526-12DCEE56ADEE}"/>
              </a:ext>
            </a:extLst>
          </p:cNvPr>
          <p:cNvCxnSpPr>
            <a:cxnSpLocks/>
          </p:cNvCxnSpPr>
          <p:nvPr/>
        </p:nvCxnSpPr>
        <p:spPr>
          <a:xfrm rot="16200000">
            <a:off x="10228243" y="3582707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6CF3E7C-0C9C-B440-B249-6F3F996F6E65}"/>
              </a:ext>
            </a:extLst>
          </p:cNvPr>
          <p:cNvSpPr txBox="1"/>
          <p:nvPr/>
        </p:nvSpPr>
        <p:spPr>
          <a:xfrm>
            <a:off x="9865197" y="465814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5C7D7E4-36E2-744A-9E61-3D6DAF61418B}"/>
              </a:ext>
            </a:extLst>
          </p:cNvPr>
          <p:cNvCxnSpPr>
            <a:cxnSpLocks/>
          </p:cNvCxnSpPr>
          <p:nvPr/>
        </p:nvCxnSpPr>
        <p:spPr>
          <a:xfrm flipV="1">
            <a:off x="9032053" y="1697803"/>
            <a:ext cx="738515" cy="55210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8439967-B612-B645-9C6B-0892E28BB98B}"/>
              </a:ext>
            </a:extLst>
          </p:cNvPr>
          <p:cNvSpPr txBox="1"/>
          <p:nvPr/>
        </p:nvSpPr>
        <p:spPr>
          <a:xfrm rot="19354953">
            <a:off x="8860208" y="166408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2</a:t>
            </a:r>
          </a:p>
        </p:txBody>
      </p:sp>
      <p:graphicFrame>
        <p:nvGraphicFramePr>
          <p:cNvPr id="57" name="Table 5">
            <a:extLst>
              <a:ext uri="{FF2B5EF4-FFF2-40B4-BE49-F238E27FC236}">
                <a16:creationId xmlns:a16="http://schemas.microsoft.com/office/drawing/2014/main" id="{FBE39C0D-F416-3447-AFB1-71D502A2F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415066"/>
              </p:ext>
            </p:extLst>
          </p:nvPr>
        </p:nvGraphicFramePr>
        <p:xfrm>
          <a:off x="9865197" y="-1877052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58" name="Table 5">
            <a:extLst>
              <a:ext uri="{FF2B5EF4-FFF2-40B4-BE49-F238E27FC236}">
                <a16:creationId xmlns:a16="http://schemas.microsoft.com/office/drawing/2014/main" id="{60905AC4-5791-DB47-8F0E-48ADD37D7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172466"/>
              </p:ext>
            </p:extLst>
          </p:nvPr>
        </p:nvGraphicFramePr>
        <p:xfrm>
          <a:off x="9509063" y="-1607544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59" name="Table 5">
            <a:extLst>
              <a:ext uri="{FF2B5EF4-FFF2-40B4-BE49-F238E27FC236}">
                <a16:creationId xmlns:a16="http://schemas.microsoft.com/office/drawing/2014/main" id="{274FA908-C33E-7748-A350-EE34A551B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838667"/>
              </p:ext>
            </p:extLst>
          </p:nvPr>
        </p:nvGraphicFramePr>
        <p:xfrm>
          <a:off x="9143302" y="-1299536"/>
          <a:ext cx="2169882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299267323"/>
                    </a:ext>
                  </a:extLst>
                </a:gridCol>
                <a:gridCol w="723294">
                  <a:extLst>
                    <a:ext uri="{9D8B030D-6E8A-4147-A177-3AD203B41FA5}">
                      <a16:colId xmlns:a16="http://schemas.microsoft.com/office/drawing/2014/main" val="1427032970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1443325-7D68-8341-8DF3-CD7473D0DA54}"/>
              </a:ext>
            </a:extLst>
          </p:cNvPr>
          <p:cNvCxnSpPr/>
          <p:nvPr/>
        </p:nvCxnSpPr>
        <p:spPr>
          <a:xfrm>
            <a:off x="9001217" y="-1268251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496A8FB-26CD-3940-9F16-4718826BB62A}"/>
              </a:ext>
            </a:extLst>
          </p:cNvPr>
          <p:cNvSpPr txBox="1"/>
          <p:nvPr/>
        </p:nvSpPr>
        <p:spPr>
          <a:xfrm rot="16200000">
            <a:off x="8425131" y="-40603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0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6DCDAE6-8443-1D48-9ABE-3743925C414B}"/>
              </a:ext>
            </a:extLst>
          </p:cNvPr>
          <p:cNvCxnSpPr>
            <a:cxnSpLocks/>
          </p:cNvCxnSpPr>
          <p:nvPr/>
        </p:nvCxnSpPr>
        <p:spPr>
          <a:xfrm rot="16200000">
            <a:off x="10228243" y="23139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3A8113E4-E23D-9542-9FF2-8C96104AE024}"/>
              </a:ext>
            </a:extLst>
          </p:cNvPr>
          <p:cNvSpPr txBox="1"/>
          <p:nvPr/>
        </p:nvSpPr>
        <p:spPr>
          <a:xfrm>
            <a:off x="9865197" y="109857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B65D591-6E7E-E545-9870-4599AFE6C509}"/>
              </a:ext>
            </a:extLst>
          </p:cNvPr>
          <p:cNvCxnSpPr>
            <a:cxnSpLocks/>
          </p:cNvCxnSpPr>
          <p:nvPr/>
        </p:nvCxnSpPr>
        <p:spPr>
          <a:xfrm flipV="1">
            <a:off x="9032053" y="-1853354"/>
            <a:ext cx="655316" cy="48990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4B945C1-7FB6-BE46-92C0-599F0DA3C76D}"/>
              </a:ext>
            </a:extLst>
          </p:cNvPr>
          <p:cNvSpPr txBox="1"/>
          <p:nvPr/>
        </p:nvSpPr>
        <p:spPr>
          <a:xfrm rot="19354953">
            <a:off x="8860208" y="-194927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162B826-EC0F-6245-B46E-63594049D563}"/>
              </a:ext>
            </a:extLst>
          </p:cNvPr>
          <p:cNvCxnSpPr>
            <a:cxnSpLocks/>
          </p:cNvCxnSpPr>
          <p:nvPr/>
        </p:nvCxnSpPr>
        <p:spPr>
          <a:xfrm>
            <a:off x="12591436" y="-1877052"/>
            <a:ext cx="0" cy="5675562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CBF5437-0785-6848-9B94-52B0F4503926}"/>
              </a:ext>
            </a:extLst>
          </p:cNvPr>
          <p:cNvSpPr txBox="1"/>
          <p:nvPr/>
        </p:nvSpPr>
        <p:spPr>
          <a:xfrm rot="5400000">
            <a:off x="12334258" y="913911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AD6FDFD-1824-DA40-BB75-14310B39BE52}"/>
              </a:ext>
            </a:extLst>
          </p:cNvPr>
          <p:cNvSpPr txBox="1"/>
          <p:nvPr/>
        </p:nvSpPr>
        <p:spPr>
          <a:xfrm>
            <a:off x="6369683" y="-1982769"/>
            <a:ext cx="20232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The fourth dimension selects between 3D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arrays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FA2E8156-17D2-704D-AE19-ACDEF1C1B3D2}"/>
              </a:ext>
            </a:extLst>
          </p:cNvPr>
          <p:cNvCxnSpPr>
            <a:stCxn id="30" idx="1"/>
          </p:cNvCxnSpPr>
          <p:nvPr/>
        </p:nvCxnSpPr>
        <p:spPr>
          <a:xfrm rot="10800000" flipV="1">
            <a:off x="602023" y="1836221"/>
            <a:ext cx="281167" cy="871119"/>
          </a:xfrm>
          <a:prstGeom prst="bentConnector2">
            <a:avLst/>
          </a:prstGeom>
          <a:ln w="50800"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2BD539A3-6542-B246-9BCB-16E9C8308C24}"/>
              </a:ext>
            </a:extLst>
          </p:cNvPr>
          <p:cNvCxnSpPr/>
          <p:nvPr/>
        </p:nvCxnSpPr>
        <p:spPr>
          <a:xfrm rot="10800000" flipV="1">
            <a:off x="2484612" y="1836221"/>
            <a:ext cx="281167" cy="871119"/>
          </a:xfrm>
          <a:prstGeom prst="bentConnector2">
            <a:avLst/>
          </a:prstGeom>
          <a:ln w="50800"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02CCE31F-2098-E94D-87AA-3EE0BF93FA6E}"/>
              </a:ext>
            </a:extLst>
          </p:cNvPr>
          <p:cNvCxnSpPr/>
          <p:nvPr/>
        </p:nvCxnSpPr>
        <p:spPr>
          <a:xfrm rot="10800000" flipV="1">
            <a:off x="5944989" y="1585209"/>
            <a:ext cx="281167" cy="871119"/>
          </a:xfrm>
          <a:prstGeom prst="bentConnector2">
            <a:avLst/>
          </a:prstGeom>
          <a:ln w="50800"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216C8F5-2444-AF44-9FAB-D21116BD1059}"/>
                  </a:ext>
                </a:extLst>
              </p:cNvPr>
              <p:cNvSpPr txBox="1"/>
              <p:nvPr/>
            </p:nvSpPr>
            <p:spPr>
              <a:xfrm>
                <a:off x="6162074" y="1247000"/>
                <a:ext cx="14510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[0,0,0]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216C8F5-2444-AF44-9FAB-D21116BD1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074" y="1247000"/>
                <a:ext cx="145103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D432CA1C-92DD-1047-8B2A-66A0457D6AAE}"/>
              </a:ext>
            </a:extLst>
          </p:cNvPr>
          <p:cNvCxnSpPr/>
          <p:nvPr/>
        </p:nvCxnSpPr>
        <p:spPr>
          <a:xfrm rot="10800000" flipV="1">
            <a:off x="9728095" y="-2072391"/>
            <a:ext cx="281167" cy="871119"/>
          </a:xfrm>
          <a:prstGeom prst="bentConnector2">
            <a:avLst/>
          </a:prstGeom>
          <a:ln w="50800">
            <a:solidFill>
              <a:schemeClr val="bg1">
                <a:lumMod val="8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C20E836-9D43-9149-BD2B-A9F96FED54AD}"/>
                  </a:ext>
                </a:extLst>
              </p:cNvPr>
              <p:cNvSpPr txBox="1"/>
              <p:nvPr/>
            </p:nvSpPr>
            <p:spPr>
              <a:xfrm>
                <a:off x="9958634" y="-2394443"/>
                <a:ext cx="17235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[0,0,0,0]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C20E836-9D43-9149-BD2B-A9F96FED5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8634" y="-2394443"/>
                <a:ext cx="172354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9C36B3E-2796-54E2-8101-E6AC1A343EDD}"/>
              </a:ext>
            </a:extLst>
          </p:cNvPr>
          <p:cNvCxnSpPr>
            <a:cxnSpLocks/>
          </p:cNvCxnSpPr>
          <p:nvPr/>
        </p:nvCxnSpPr>
        <p:spPr>
          <a:xfrm rot="16200000">
            <a:off x="3228446" y="3582707"/>
            <a:ext cx="0" cy="216779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9387B19-8F05-B9A1-CBFC-DBDE182F0FE4}"/>
              </a:ext>
            </a:extLst>
          </p:cNvPr>
          <p:cNvSpPr txBox="1"/>
          <p:nvPr/>
        </p:nvSpPr>
        <p:spPr>
          <a:xfrm>
            <a:off x="2865400" y="465814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Axis 1</a:t>
            </a:r>
          </a:p>
        </p:txBody>
      </p:sp>
    </p:spTree>
    <p:extLst>
      <p:ext uri="{BB962C8B-B14F-4D97-AF65-F5344CB8AC3E}">
        <p14:creationId xmlns:p14="http://schemas.microsoft.com/office/powerpoint/2010/main" val="363536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800</Words>
  <Application>Microsoft Office PowerPoint</Application>
  <PresentationFormat>Widescreen</PresentationFormat>
  <Paragraphs>472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Bradbury, Ph.D.</dc:creator>
  <cp:lastModifiedBy>Kyle Bradbury, Ph.D.</cp:lastModifiedBy>
  <cp:revision>24</cp:revision>
  <dcterms:created xsi:type="dcterms:W3CDTF">2022-01-07T05:52:45Z</dcterms:created>
  <dcterms:modified xsi:type="dcterms:W3CDTF">2022-11-11T15:45:46Z</dcterms:modified>
</cp:coreProperties>
</file>