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2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DAE0-49EA-40A6-9997-C6FFF8044CB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0117-57D7-4928-A38E-1CAA79A9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08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DAE0-49EA-40A6-9997-C6FFF8044CB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0117-57D7-4928-A38E-1CAA79A9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7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DAE0-49EA-40A6-9997-C6FFF8044CB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0117-57D7-4928-A38E-1CAA79A9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8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DAE0-49EA-40A6-9997-C6FFF8044CB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0117-57D7-4928-A38E-1CAA79A9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DAE0-49EA-40A6-9997-C6FFF8044CB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0117-57D7-4928-A38E-1CAA79A9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2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DAE0-49EA-40A6-9997-C6FFF8044CB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0117-57D7-4928-A38E-1CAA79A9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0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DAE0-49EA-40A6-9997-C6FFF8044CB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0117-57D7-4928-A38E-1CAA79A9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0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DAE0-49EA-40A6-9997-C6FFF8044CB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0117-57D7-4928-A38E-1CAA79A9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82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DAE0-49EA-40A6-9997-C6FFF8044CB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0117-57D7-4928-A38E-1CAA79A9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8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DAE0-49EA-40A6-9997-C6FFF8044CB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0117-57D7-4928-A38E-1CAA79A9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7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9DAE0-49EA-40A6-9997-C6FFF8044CB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F0117-57D7-4928-A38E-1CAA79A9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23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9DAE0-49EA-40A6-9997-C6FFF8044CBA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F0117-57D7-4928-A38E-1CAA79A98C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5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7" y="0"/>
            <a:ext cx="12182713" cy="40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86864" y="982329"/>
            <a:ext cx="10187404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'Height = {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:7.3f}, weight = {</a:t>
            </a:r>
            <a:r>
              <a:rPr lang="en-US" sz="2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:0.0f}'.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0.23457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23.789325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86864" y="2589774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 =   0.235, weight = 24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56" y="91509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0756" y="2546071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3307976" y="363071"/>
            <a:ext cx="5728448" cy="658905"/>
          </a:xfrm>
          <a:custGeom>
            <a:avLst/>
            <a:gdLst>
              <a:gd name="connsiteX0" fmla="*/ 0 w 5728448"/>
              <a:gd name="connsiteY0" fmla="*/ 658905 h 658905"/>
              <a:gd name="connsiteX1" fmla="*/ 0 w 5728448"/>
              <a:gd name="connsiteY1" fmla="*/ 0 h 658905"/>
              <a:gd name="connsiteX2" fmla="*/ 5728448 w 5728448"/>
              <a:gd name="connsiteY2" fmla="*/ 0 h 658905"/>
              <a:gd name="connsiteX3" fmla="*/ 5728448 w 5728448"/>
              <a:gd name="connsiteY3" fmla="*/ 578223 h 65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8448" h="658905">
                <a:moveTo>
                  <a:pt x="0" y="658905"/>
                </a:moveTo>
                <a:lnTo>
                  <a:pt x="0" y="0"/>
                </a:lnTo>
                <a:lnTo>
                  <a:pt x="5728448" y="0"/>
                </a:lnTo>
                <a:lnTo>
                  <a:pt x="5728448" y="578223"/>
                </a:lnTo>
              </a:path>
            </a:pathLst>
          </a:cu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6172200" y="632012"/>
            <a:ext cx="4410635" cy="389964"/>
          </a:xfrm>
          <a:custGeom>
            <a:avLst/>
            <a:gdLst>
              <a:gd name="connsiteX0" fmla="*/ 0 w 5728448"/>
              <a:gd name="connsiteY0" fmla="*/ 658905 h 658905"/>
              <a:gd name="connsiteX1" fmla="*/ 0 w 5728448"/>
              <a:gd name="connsiteY1" fmla="*/ 0 h 658905"/>
              <a:gd name="connsiteX2" fmla="*/ 5728448 w 5728448"/>
              <a:gd name="connsiteY2" fmla="*/ 0 h 658905"/>
              <a:gd name="connsiteX3" fmla="*/ 5728448 w 5728448"/>
              <a:gd name="connsiteY3" fmla="*/ 578223 h 658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28448" h="658905">
                <a:moveTo>
                  <a:pt x="0" y="658905"/>
                </a:moveTo>
                <a:lnTo>
                  <a:pt x="0" y="0"/>
                </a:lnTo>
                <a:lnTo>
                  <a:pt x="5728448" y="0"/>
                </a:lnTo>
                <a:lnTo>
                  <a:pt x="5728448" y="578223"/>
                </a:lnTo>
              </a:path>
            </a:pathLst>
          </a:custGeom>
          <a:noFill/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941449" y="2084406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Argument 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039190" y="2084406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Argument 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9031379" y="1394811"/>
            <a:ext cx="0" cy="689595"/>
          </a:xfrm>
          <a:prstGeom prst="straightConnector1">
            <a:avLst/>
          </a:pr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582835" y="1394811"/>
            <a:ext cx="0" cy="689595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/>
          <p:cNvSpPr/>
          <p:nvPr/>
        </p:nvSpPr>
        <p:spPr>
          <a:xfrm>
            <a:off x="3566695" y="2639157"/>
            <a:ext cx="131388" cy="301344"/>
          </a:xfrm>
          <a:prstGeom prst="rect">
            <a:avLst/>
          </a:prstGeom>
          <a:noFill/>
          <a:ln>
            <a:solidFill>
              <a:srgbClr val="006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717612" y="2639157"/>
            <a:ext cx="131388" cy="301344"/>
          </a:xfrm>
          <a:prstGeom prst="rect">
            <a:avLst/>
          </a:prstGeom>
          <a:noFill/>
          <a:ln>
            <a:solidFill>
              <a:srgbClr val="006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71810" y="2639157"/>
            <a:ext cx="131388" cy="301344"/>
          </a:xfrm>
          <a:prstGeom prst="rect">
            <a:avLst/>
          </a:prstGeom>
          <a:noFill/>
          <a:ln>
            <a:solidFill>
              <a:srgbClr val="006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59087" y="2639157"/>
            <a:ext cx="131388" cy="3013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10004" y="2639157"/>
            <a:ext cx="131388" cy="3013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3264202" y="2639157"/>
            <a:ext cx="131388" cy="3013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417552" y="2639157"/>
            <a:ext cx="131388" cy="3013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702593" y="2639157"/>
            <a:ext cx="131388" cy="3013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56791" y="2639157"/>
            <a:ext cx="131388" cy="3013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2965450" y="2347913"/>
            <a:ext cx="1037748" cy="261937"/>
          </a:xfrm>
          <a:custGeom>
            <a:avLst/>
            <a:gdLst>
              <a:gd name="connsiteX0" fmla="*/ 0 w 1016000"/>
              <a:gd name="connsiteY0" fmla="*/ 139700 h 146050"/>
              <a:gd name="connsiteX1" fmla="*/ 0 w 1016000"/>
              <a:gd name="connsiteY1" fmla="*/ 0 h 146050"/>
              <a:gd name="connsiteX2" fmla="*/ 1016000 w 1016000"/>
              <a:gd name="connsiteY2" fmla="*/ 0 h 146050"/>
              <a:gd name="connsiteX3" fmla="*/ 1016000 w 1016000"/>
              <a:gd name="connsiteY3" fmla="*/ 14605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0" h="146050">
                <a:moveTo>
                  <a:pt x="0" y="13970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14605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566694" y="2490787"/>
            <a:ext cx="414755" cy="130517"/>
          </a:xfrm>
          <a:custGeom>
            <a:avLst/>
            <a:gdLst>
              <a:gd name="connsiteX0" fmla="*/ 0 w 1016000"/>
              <a:gd name="connsiteY0" fmla="*/ 139700 h 146050"/>
              <a:gd name="connsiteX1" fmla="*/ 0 w 1016000"/>
              <a:gd name="connsiteY1" fmla="*/ 0 h 146050"/>
              <a:gd name="connsiteX2" fmla="*/ 1016000 w 1016000"/>
              <a:gd name="connsiteY2" fmla="*/ 0 h 146050"/>
              <a:gd name="connsiteX3" fmla="*/ 1016000 w 1016000"/>
              <a:gd name="connsiteY3" fmla="*/ 14605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0" h="146050">
                <a:moveTo>
                  <a:pt x="0" y="13970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146050"/>
                </a:lnTo>
              </a:path>
            </a:pathLst>
          </a:custGeom>
          <a:noFill/>
          <a:ln>
            <a:solidFill>
              <a:srgbClr val="006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924300" y="1281113"/>
            <a:ext cx="0" cy="1209674"/>
          </a:xfrm>
          <a:prstGeom prst="straightConnector1">
            <a:avLst/>
          </a:prstGeom>
          <a:noFill/>
          <a:ln w="9525">
            <a:solidFill>
              <a:srgbClr val="00608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3638550" y="1281113"/>
            <a:ext cx="4762" cy="1066800"/>
          </a:xfrm>
          <a:prstGeom prst="straightConnector1">
            <a:avLst/>
          </a:prstGeom>
          <a:noFill/>
          <a:ln w="952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1316036" y="3366221"/>
            <a:ext cx="45013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padding</a:t>
            </a:r>
          </a:p>
          <a:p>
            <a:pPr algn="r"/>
            <a:r>
              <a:rPr lang="en-US" sz="1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(just the minimum width to fit the number)</a:t>
            </a:r>
            <a:endParaRPr lang="en-US" sz="1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743576" y="3365573"/>
            <a:ext cx="312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decimal places shown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6026944" y="2940501"/>
            <a:ext cx="71438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607844" y="2940501"/>
            <a:ext cx="71438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5643563" y="2988686"/>
            <a:ext cx="0" cy="443255"/>
          </a:xfrm>
          <a:prstGeom prst="straightConnector1">
            <a:avLst/>
          </a:prstGeom>
          <a:noFill/>
          <a:ln w="952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062663" y="3007736"/>
            <a:ext cx="0" cy="443255"/>
          </a:xfrm>
          <a:prstGeom prst="straightConnector1">
            <a:avLst/>
          </a:prstGeom>
          <a:noFill/>
          <a:ln w="952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Freeform 49"/>
          <p:cNvSpPr/>
          <p:nvPr/>
        </p:nvSpPr>
        <p:spPr>
          <a:xfrm>
            <a:off x="5651500" y="1333500"/>
            <a:ext cx="882650" cy="1285642"/>
          </a:xfrm>
          <a:custGeom>
            <a:avLst/>
            <a:gdLst>
              <a:gd name="connsiteX0" fmla="*/ 876300 w 876300"/>
              <a:gd name="connsiteY0" fmla="*/ 0 h 1549400"/>
              <a:gd name="connsiteX1" fmla="*/ 876300 w 876300"/>
              <a:gd name="connsiteY1" fmla="*/ 736600 h 1549400"/>
              <a:gd name="connsiteX2" fmla="*/ 0 w 876300"/>
              <a:gd name="connsiteY2" fmla="*/ 736600 h 1549400"/>
              <a:gd name="connsiteX3" fmla="*/ 0 w 876300"/>
              <a:gd name="connsiteY3" fmla="*/ 154940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6300" h="1549400">
                <a:moveTo>
                  <a:pt x="876300" y="0"/>
                </a:moveTo>
                <a:lnTo>
                  <a:pt x="876300" y="736600"/>
                </a:lnTo>
                <a:lnTo>
                  <a:pt x="0" y="736600"/>
                </a:lnTo>
                <a:lnTo>
                  <a:pt x="0" y="1549400"/>
                </a:lnTo>
              </a:path>
            </a:pathLst>
          </a:custGeom>
          <a:noFill/>
          <a:ln w="952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6062663" y="1346201"/>
            <a:ext cx="783431" cy="1275104"/>
          </a:xfrm>
          <a:custGeom>
            <a:avLst/>
            <a:gdLst>
              <a:gd name="connsiteX0" fmla="*/ 749300 w 749300"/>
              <a:gd name="connsiteY0" fmla="*/ 0 h 1511300"/>
              <a:gd name="connsiteX1" fmla="*/ 749300 w 749300"/>
              <a:gd name="connsiteY1" fmla="*/ 927100 h 1511300"/>
              <a:gd name="connsiteX2" fmla="*/ 0 w 749300"/>
              <a:gd name="connsiteY2" fmla="*/ 927100 h 1511300"/>
              <a:gd name="connsiteX3" fmla="*/ 0 w 749300"/>
              <a:gd name="connsiteY3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00" h="1511300">
                <a:moveTo>
                  <a:pt x="749300" y="0"/>
                </a:moveTo>
                <a:lnTo>
                  <a:pt x="749300" y="927100"/>
                </a:lnTo>
                <a:lnTo>
                  <a:pt x="0" y="927100"/>
                </a:lnTo>
                <a:lnTo>
                  <a:pt x="0" y="1511300"/>
                </a:lnTo>
              </a:path>
            </a:pathLst>
          </a:custGeom>
          <a:noFill/>
          <a:ln w="952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3937504" y="24530"/>
            <a:ext cx="3913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Indicates which variable to insert</a:t>
            </a:r>
            <a:endParaRPr lang="en-US" sz="1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562994" y="1372293"/>
            <a:ext cx="210572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number of spaces use</a:t>
            </a:r>
          </a:p>
          <a:p>
            <a:pPr algn="r"/>
            <a:r>
              <a:rPr lang="en-US" sz="11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(large numbers will be longer)</a:t>
            </a:r>
            <a:endParaRPr lang="en-US" sz="11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03555" y="1372293"/>
            <a:ext cx="2105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places after the decimal</a:t>
            </a:r>
            <a:endParaRPr lang="en-US" sz="1600" dirty="0">
              <a:solidFill>
                <a:srgbClr val="0060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9287" y="0"/>
            <a:ext cx="27350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-string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93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/>
          <p:cNvSpPr/>
          <p:nvPr/>
        </p:nvSpPr>
        <p:spPr>
          <a:xfrm>
            <a:off x="9287" y="0"/>
            <a:ext cx="12182713" cy="4053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86864" y="982329"/>
            <a:ext cx="8494633" cy="40011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'Height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0.23457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:7.3f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weight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23.789325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0.0f}'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46044" y="2589774"/>
            <a:ext cx="46474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Height =   0.235, weight = 24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0756" y="91509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Input: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0135" y="2546071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Output: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625875" y="2639157"/>
            <a:ext cx="131388" cy="301344"/>
          </a:xfrm>
          <a:prstGeom prst="rect">
            <a:avLst/>
          </a:prstGeom>
          <a:noFill/>
          <a:ln>
            <a:solidFill>
              <a:srgbClr val="006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776792" y="2639157"/>
            <a:ext cx="131388" cy="301344"/>
          </a:xfrm>
          <a:prstGeom prst="rect">
            <a:avLst/>
          </a:prstGeom>
          <a:noFill/>
          <a:ln>
            <a:solidFill>
              <a:srgbClr val="006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930990" y="2639157"/>
            <a:ext cx="131388" cy="301344"/>
          </a:xfrm>
          <a:prstGeom prst="rect">
            <a:avLst/>
          </a:prstGeom>
          <a:noFill/>
          <a:ln>
            <a:solidFill>
              <a:srgbClr val="006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18267" y="2639157"/>
            <a:ext cx="131388" cy="3013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169184" y="2639157"/>
            <a:ext cx="131388" cy="3013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323382" y="2639157"/>
            <a:ext cx="131388" cy="3013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476732" y="2639157"/>
            <a:ext cx="131388" cy="30134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761773" y="2639157"/>
            <a:ext cx="131388" cy="3013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15971" y="2639157"/>
            <a:ext cx="131388" cy="30134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4024630" y="2347913"/>
            <a:ext cx="1037748" cy="261937"/>
          </a:xfrm>
          <a:custGeom>
            <a:avLst/>
            <a:gdLst>
              <a:gd name="connsiteX0" fmla="*/ 0 w 1016000"/>
              <a:gd name="connsiteY0" fmla="*/ 139700 h 146050"/>
              <a:gd name="connsiteX1" fmla="*/ 0 w 1016000"/>
              <a:gd name="connsiteY1" fmla="*/ 0 h 146050"/>
              <a:gd name="connsiteX2" fmla="*/ 1016000 w 1016000"/>
              <a:gd name="connsiteY2" fmla="*/ 0 h 146050"/>
              <a:gd name="connsiteX3" fmla="*/ 1016000 w 1016000"/>
              <a:gd name="connsiteY3" fmla="*/ 14605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0" h="146050">
                <a:moveTo>
                  <a:pt x="0" y="13970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146050"/>
                </a:lnTo>
              </a:path>
            </a:pathLst>
          </a:cu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4625874" y="2490787"/>
            <a:ext cx="414755" cy="130517"/>
          </a:xfrm>
          <a:custGeom>
            <a:avLst/>
            <a:gdLst>
              <a:gd name="connsiteX0" fmla="*/ 0 w 1016000"/>
              <a:gd name="connsiteY0" fmla="*/ 139700 h 146050"/>
              <a:gd name="connsiteX1" fmla="*/ 0 w 1016000"/>
              <a:gd name="connsiteY1" fmla="*/ 0 h 146050"/>
              <a:gd name="connsiteX2" fmla="*/ 1016000 w 1016000"/>
              <a:gd name="connsiteY2" fmla="*/ 0 h 146050"/>
              <a:gd name="connsiteX3" fmla="*/ 1016000 w 1016000"/>
              <a:gd name="connsiteY3" fmla="*/ 146050 h 14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6000" h="146050">
                <a:moveTo>
                  <a:pt x="0" y="139700"/>
                </a:moveTo>
                <a:lnTo>
                  <a:pt x="0" y="0"/>
                </a:lnTo>
                <a:lnTo>
                  <a:pt x="1016000" y="0"/>
                </a:lnTo>
                <a:lnTo>
                  <a:pt x="1016000" y="146050"/>
                </a:lnTo>
              </a:path>
            </a:pathLst>
          </a:custGeom>
          <a:noFill/>
          <a:ln>
            <a:solidFill>
              <a:srgbClr val="00608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4983480" y="1281113"/>
            <a:ext cx="0" cy="1209674"/>
          </a:xfrm>
          <a:prstGeom prst="straightConnector1">
            <a:avLst/>
          </a:prstGeom>
          <a:noFill/>
          <a:ln w="9525">
            <a:solidFill>
              <a:srgbClr val="00608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4697730" y="1281113"/>
            <a:ext cx="4762" cy="1066800"/>
          </a:xfrm>
          <a:prstGeom prst="straightConnector1">
            <a:avLst/>
          </a:prstGeom>
          <a:noFill/>
          <a:ln w="952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5" name="TextBox 34"/>
          <p:cNvSpPr txBox="1"/>
          <p:nvPr/>
        </p:nvSpPr>
        <p:spPr>
          <a:xfrm>
            <a:off x="2375216" y="3366221"/>
            <a:ext cx="450131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padding</a:t>
            </a:r>
          </a:p>
          <a:p>
            <a:pPr algn="r"/>
            <a:r>
              <a:rPr lang="en-US" sz="1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(just the minimum width to fit the number)</a:t>
            </a:r>
            <a:endParaRPr lang="en-US" sz="1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802756" y="3365573"/>
            <a:ext cx="312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decimal places shown</a:t>
            </a:r>
            <a:endParaRPr lang="en-US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7086124" y="2940501"/>
            <a:ext cx="71438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667024" y="2940501"/>
            <a:ext cx="71438" cy="0"/>
          </a:xfrm>
          <a:prstGeom prst="lin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Straight Arrow Connector 39"/>
          <p:cNvCxnSpPr/>
          <p:nvPr/>
        </p:nvCxnSpPr>
        <p:spPr>
          <a:xfrm flipV="1">
            <a:off x="6702743" y="2988686"/>
            <a:ext cx="0" cy="443255"/>
          </a:xfrm>
          <a:prstGeom prst="straightConnector1">
            <a:avLst/>
          </a:prstGeom>
          <a:noFill/>
          <a:ln w="952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7121843" y="3007736"/>
            <a:ext cx="0" cy="443255"/>
          </a:xfrm>
          <a:prstGeom prst="straightConnector1">
            <a:avLst/>
          </a:prstGeom>
          <a:noFill/>
          <a:ln w="952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TextBox 53"/>
          <p:cNvSpPr txBox="1"/>
          <p:nvPr/>
        </p:nvSpPr>
        <p:spPr>
          <a:xfrm>
            <a:off x="2622174" y="1372293"/>
            <a:ext cx="210572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number of spaces use</a:t>
            </a:r>
          </a:p>
          <a:p>
            <a:pPr algn="r"/>
            <a:r>
              <a:rPr lang="en-US" sz="11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(large numbers will be longer)</a:t>
            </a:r>
            <a:endParaRPr lang="en-US" sz="11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962735" y="1372293"/>
            <a:ext cx="2105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6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places after the decimal</a:t>
            </a:r>
            <a:endParaRPr lang="en-US" sz="1600" dirty="0">
              <a:solidFill>
                <a:srgbClr val="0060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952552" y="731520"/>
            <a:ext cx="0" cy="290456"/>
          </a:xfrm>
          <a:prstGeom prst="straightConnector1">
            <a:avLst/>
          </a:prstGeom>
          <a:noFill/>
          <a:ln w="28575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TextBox 40"/>
          <p:cNvSpPr txBox="1"/>
          <p:nvPr/>
        </p:nvSpPr>
        <p:spPr>
          <a:xfrm>
            <a:off x="3035385" y="374075"/>
            <a:ext cx="1935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argument</a:t>
            </a:r>
            <a:endParaRPr lang="en-US" sz="16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7763261" y="731520"/>
            <a:ext cx="0" cy="290456"/>
          </a:xfrm>
          <a:prstGeom prst="straightConnector1">
            <a:avLst/>
          </a:prstGeom>
          <a:noFill/>
          <a:ln w="2857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TextBox 43"/>
          <p:cNvSpPr txBox="1"/>
          <p:nvPr/>
        </p:nvSpPr>
        <p:spPr>
          <a:xfrm>
            <a:off x="6846094" y="374075"/>
            <a:ext cx="1935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argument</a:t>
            </a:r>
            <a:endParaRPr lang="en-US" sz="16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Freeform 44"/>
          <p:cNvSpPr/>
          <p:nvPr/>
        </p:nvSpPr>
        <p:spPr>
          <a:xfrm>
            <a:off x="6710680" y="1333500"/>
            <a:ext cx="2106556" cy="1285642"/>
          </a:xfrm>
          <a:custGeom>
            <a:avLst/>
            <a:gdLst>
              <a:gd name="connsiteX0" fmla="*/ 876300 w 876300"/>
              <a:gd name="connsiteY0" fmla="*/ 0 h 1549400"/>
              <a:gd name="connsiteX1" fmla="*/ 876300 w 876300"/>
              <a:gd name="connsiteY1" fmla="*/ 736600 h 1549400"/>
              <a:gd name="connsiteX2" fmla="*/ 0 w 876300"/>
              <a:gd name="connsiteY2" fmla="*/ 736600 h 1549400"/>
              <a:gd name="connsiteX3" fmla="*/ 0 w 876300"/>
              <a:gd name="connsiteY3" fmla="*/ 154940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6300" h="1549400">
                <a:moveTo>
                  <a:pt x="876300" y="0"/>
                </a:moveTo>
                <a:lnTo>
                  <a:pt x="876300" y="736600"/>
                </a:lnTo>
                <a:lnTo>
                  <a:pt x="0" y="736600"/>
                </a:lnTo>
                <a:lnTo>
                  <a:pt x="0" y="1549400"/>
                </a:lnTo>
              </a:path>
            </a:pathLst>
          </a:custGeom>
          <a:noFill/>
          <a:ln w="952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>
          <a:xfrm>
            <a:off x="7121843" y="1346201"/>
            <a:ext cx="1999297" cy="1275104"/>
          </a:xfrm>
          <a:custGeom>
            <a:avLst/>
            <a:gdLst>
              <a:gd name="connsiteX0" fmla="*/ 749300 w 749300"/>
              <a:gd name="connsiteY0" fmla="*/ 0 h 1511300"/>
              <a:gd name="connsiteX1" fmla="*/ 749300 w 749300"/>
              <a:gd name="connsiteY1" fmla="*/ 927100 h 1511300"/>
              <a:gd name="connsiteX2" fmla="*/ 0 w 749300"/>
              <a:gd name="connsiteY2" fmla="*/ 927100 h 1511300"/>
              <a:gd name="connsiteX3" fmla="*/ 0 w 749300"/>
              <a:gd name="connsiteY3" fmla="*/ 1511300 h 151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9300" h="1511300">
                <a:moveTo>
                  <a:pt x="749300" y="0"/>
                </a:moveTo>
                <a:lnTo>
                  <a:pt x="749300" y="927100"/>
                </a:lnTo>
                <a:lnTo>
                  <a:pt x="0" y="927100"/>
                </a:lnTo>
                <a:lnTo>
                  <a:pt x="0" y="1511300"/>
                </a:lnTo>
              </a:path>
            </a:pathLst>
          </a:custGeom>
          <a:noFill/>
          <a:ln w="9525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9287" y="0"/>
            <a:ext cx="159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-string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61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129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</vt:vector>
  </TitlesOfParts>
  <Company>Duke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7</cp:revision>
  <dcterms:created xsi:type="dcterms:W3CDTF">2018-05-25T15:51:59Z</dcterms:created>
  <dcterms:modified xsi:type="dcterms:W3CDTF">2022-05-27T22:19:31Z</dcterms:modified>
</cp:coreProperties>
</file>