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12"/>
    <p:restoredTop sz="94551"/>
  </p:normalViewPr>
  <p:slideViewPr>
    <p:cSldViewPr snapToGrid="0" snapToObjects="1">
      <p:cViewPr>
        <p:scale>
          <a:sx n="95" d="100"/>
          <a:sy n="95" d="100"/>
        </p:scale>
        <p:origin x="3032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A94CD-D79B-D841-A419-2BC2B62DAE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1B7A3D-3227-BE4F-8E90-C527A45381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7F610-B1FB-D147-B62E-C47598DC0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02589-45EF-CE48-AFC0-C05AAA85C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CCE2D-1149-7F4D-A25C-20835F333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52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5DC1-D49E-174B-B15F-927623980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402106-6EA9-DA42-A76D-17B7513BC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42EEA-1718-494E-B029-3E37C885A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ECAE8-A844-A14A-86D3-918EB6663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EF2B9-5B37-344A-9CA5-5DE447B05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23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0DD3A9-8FD3-EB4C-9A62-813EEFD14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00C196-B20F-F845-A7EE-0199DFE92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ED841-6832-C24D-84EF-F61EFBB18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DAB42-EDA9-D941-B1F2-4BB42E3C6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2D185-FF1F-6245-8A3C-16BD64E3D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19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FD549-506C-E642-9940-479A7E2F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65456-1763-3E47-BD93-FE6D18400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958C0-23EE-C345-A924-2912346A8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E62C-EC2A-8249-96F5-616F29393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CD13E-DBCA-7A46-B526-48B5AE264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209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F1A2F-C8F9-9B49-B18F-7BE2E7073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55121-72D1-7048-8F03-E1C49F3A6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2EE4-3994-E440-B02D-97D8FCD7E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E8C5F-EB5C-DB40-B3F7-E7F1FAA4F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952B3-45C2-DD41-9E29-609C5F613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53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72DC4-92D9-FB4F-8DA4-8D258F081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B49F0-6C07-4447-9434-B194F2BBE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C9134-5640-FA43-AB6C-433C6ECE1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486AE-7CC9-B341-AEE5-3C6C8CE6C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1/26/22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33790-A42B-9247-96AF-669173999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D0E944-119C-3749-A9C9-1D29C9A4F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48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84336-AE2F-E84A-854A-274E72190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1D94F-3492-F240-89EA-71C6B2F3B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0BA08C-3672-1B46-9088-E049DDE07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432668-9BB1-4F45-AD03-384C2BEC3D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98FC6A-66A7-204D-A13D-6F85D1C2F8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7AF6CB-0DC6-A04F-BC16-8A7A32A21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1/26/22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6F1009-1688-7447-822F-5658FC439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C05EEE-C5E0-4F48-A451-1F0832CDA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19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C33C7-B356-1147-AE98-575859B94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752C5A-C6B6-A04E-B87A-A5A1D768C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1/26/22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67BF9-234D-684D-BF50-16F98165A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21F90C-224D-F449-8399-A7B9CDF65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417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1DC683-8949-C74B-ADA2-EFF99921E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1/26/22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9B9A51-25E1-EB43-9E9E-9ED4C4346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B10BB-4E33-EE42-AA2C-726D022BF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23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28B59-EAF5-2843-8693-05DC68255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C2F00-B913-844B-B3E8-4E2578011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F84BBB-206B-F746-918D-3B02B05D6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BC516-AA59-7541-9A6E-080B14147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1/26/22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CD5DB-CBCA-0743-B86E-EBECDE5F2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2D9B3-D628-F846-900F-13C1F7678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9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CB09F-1B84-E944-B3CF-593F97C76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5D6466-E251-C24B-A6A3-9334419350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D10845-7C97-7848-8AFB-BD68757B9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6412A-E31E-1D48-991E-5DCF25978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1/26/22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AB581-EE3A-E740-A784-35867001D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FBA89F-7D2E-774C-9F3D-EEA95BFE2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13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5517E4-645E-3644-9458-E5B292166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A8BC1-D70E-394F-B22A-365B06A52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4EE3C-0FAF-2C42-B2B0-D2FF7BD53E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4EA63-B69E-FB4F-9474-178B77EAB39C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5A744-06BB-624A-972A-52BEA57F6C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350C4-3B94-7040-A458-D3A89D0B5F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77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24CABFCC-C77C-7A46-AAC1-74708B8449DA}"/>
              </a:ext>
            </a:extLst>
          </p:cNvPr>
          <p:cNvSpPr/>
          <p:nvPr/>
        </p:nvSpPr>
        <p:spPr>
          <a:xfrm>
            <a:off x="629758" y="838034"/>
            <a:ext cx="9428642" cy="3707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7E44DE-520C-1A40-BB6A-1FA7C4A0FBFE}"/>
              </a:ext>
            </a:extLst>
          </p:cNvPr>
          <p:cNvSpPr txBox="1"/>
          <p:nvPr/>
        </p:nvSpPr>
        <p:spPr>
          <a:xfrm>
            <a:off x="1213360" y="969146"/>
            <a:ext cx="36695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Normal Distribution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03496AA-51FA-A840-A1CA-F282F82687E0}"/>
              </a:ext>
            </a:extLst>
          </p:cNvPr>
          <p:cNvCxnSpPr>
            <a:cxnSpLocks/>
          </p:cNvCxnSpPr>
          <p:nvPr/>
        </p:nvCxnSpPr>
        <p:spPr>
          <a:xfrm flipV="1">
            <a:off x="1085724" y="3944692"/>
            <a:ext cx="3924865" cy="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DC232C3-5A3A-E140-A278-C5888A5B7005}"/>
              </a:ext>
            </a:extLst>
          </p:cNvPr>
          <p:cNvSpPr txBox="1"/>
          <p:nvPr/>
        </p:nvSpPr>
        <p:spPr>
          <a:xfrm>
            <a:off x="4789506" y="394469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8740A0C-3C37-E44D-8145-EB5EE7C97E31}"/>
              </a:ext>
            </a:extLst>
          </p:cNvPr>
          <p:cNvCxnSpPr>
            <a:cxnSpLocks/>
          </p:cNvCxnSpPr>
          <p:nvPr/>
        </p:nvCxnSpPr>
        <p:spPr>
          <a:xfrm flipV="1">
            <a:off x="1164724" y="1759789"/>
            <a:ext cx="0" cy="2256906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AB7CCF1-A0F7-984C-B301-6326A3B865FC}"/>
              </a:ext>
            </a:extLst>
          </p:cNvPr>
          <p:cNvSpPr txBox="1"/>
          <p:nvPr/>
        </p:nvSpPr>
        <p:spPr>
          <a:xfrm rot="16200000">
            <a:off x="270117" y="2181568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Probability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A8B084-AD1E-5248-9EE0-9EA377EAFCBE}"/>
              </a:ext>
            </a:extLst>
          </p:cNvPr>
          <p:cNvSpPr txBox="1"/>
          <p:nvPr/>
        </p:nvSpPr>
        <p:spPr>
          <a:xfrm>
            <a:off x="6079674" y="969146"/>
            <a:ext cx="37834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Uniform Distribution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CEF238E-773A-CF4F-8A0C-D90432284884}"/>
              </a:ext>
            </a:extLst>
          </p:cNvPr>
          <p:cNvCxnSpPr>
            <a:cxnSpLocks/>
          </p:cNvCxnSpPr>
          <p:nvPr/>
        </p:nvCxnSpPr>
        <p:spPr>
          <a:xfrm flipV="1">
            <a:off x="5870924" y="3944692"/>
            <a:ext cx="3924865" cy="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05E1535-F1EB-3742-9EDB-23E3233E8D6F}"/>
              </a:ext>
            </a:extLst>
          </p:cNvPr>
          <p:cNvSpPr txBox="1"/>
          <p:nvPr/>
        </p:nvSpPr>
        <p:spPr>
          <a:xfrm>
            <a:off x="9574706" y="394469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2435AE9-1854-D448-B993-38A90EC8BCF1}"/>
              </a:ext>
            </a:extLst>
          </p:cNvPr>
          <p:cNvCxnSpPr>
            <a:cxnSpLocks/>
          </p:cNvCxnSpPr>
          <p:nvPr/>
        </p:nvCxnSpPr>
        <p:spPr>
          <a:xfrm flipV="1">
            <a:off x="5949924" y="1759789"/>
            <a:ext cx="0" cy="2256906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2147909-6F88-1A48-B531-9B5D385B4B12}"/>
              </a:ext>
            </a:extLst>
          </p:cNvPr>
          <p:cNvSpPr txBox="1"/>
          <p:nvPr/>
        </p:nvSpPr>
        <p:spPr>
          <a:xfrm rot="16200000">
            <a:off x="5055317" y="2181568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Probability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3506BAF-C28E-0E42-9294-3BF0834D4041}"/>
              </a:ext>
            </a:extLst>
          </p:cNvPr>
          <p:cNvSpPr/>
          <p:nvPr/>
        </p:nvSpPr>
        <p:spPr>
          <a:xfrm>
            <a:off x="1171579" y="2028714"/>
            <a:ext cx="3702050" cy="1870186"/>
          </a:xfrm>
          <a:custGeom>
            <a:avLst/>
            <a:gdLst>
              <a:gd name="connsiteX0" fmla="*/ 0 w 3702050"/>
              <a:gd name="connsiteY0" fmla="*/ 1867011 h 1870186"/>
              <a:gd name="connsiteX1" fmla="*/ 79375 w 3702050"/>
              <a:gd name="connsiteY1" fmla="*/ 1860661 h 1870186"/>
              <a:gd name="connsiteX2" fmla="*/ 209550 w 3702050"/>
              <a:gd name="connsiteY2" fmla="*/ 1838436 h 1870186"/>
              <a:gd name="connsiteX3" fmla="*/ 320675 w 3702050"/>
              <a:gd name="connsiteY3" fmla="*/ 1803511 h 1870186"/>
              <a:gd name="connsiteX4" fmla="*/ 444500 w 3702050"/>
              <a:gd name="connsiteY4" fmla="*/ 1752711 h 1870186"/>
              <a:gd name="connsiteX5" fmla="*/ 561975 w 3702050"/>
              <a:gd name="connsiteY5" fmla="*/ 1679686 h 1870186"/>
              <a:gd name="connsiteX6" fmla="*/ 647700 w 3702050"/>
              <a:gd name="connsiteY6" fmla="*/ 1609836 h 1870186"/>
              <a:gd name="connsiteX7" fmla="*/ 752475 w 3702050"/>
              <a:gd name="connsiteY7" fmla="*/ 1505061 h 1870186"/>
              <a:gd name="connsiteX8" fmla="*/ 841375 w 3702050"/>
              <a:gd name="connsiteY8" fmla="*/ 1393936 h 1870186"/>
              <a:gd name="connsiteX9" fmla="*/ 952500 w 3702050"/>
              <a:gd name="connsiteY9" fmla="*/ 1238361 h 1870186"/>
              <a:gd name="connsiteX10" fmla="*/ 1054100 w 3702050"/>
              <a:gd name="connsiteY10" fmla="*/ 1070086 h 1870186"/>
              <a:gd name="connsiteX11" fmla="*/ 1190625 w 3702050"/>
              <a:gd name="connsiteY11" fmla="*/ 822436 h 1870186"/>
              <a:gd name="connsiteX12" fmla="*/ 1320800 w 3702050"/>
              <a:gd name="connsiteY12" fmla="*/ 584311 h 1870186"/>
              <a:gd name="connsiteX13" fmla="*/ 1416050 w 3702050"/>
              <a:gd name="connsiteY13" fmla="*/ 419211 h 1870186"/>
              <a:gd name="connsiteX14" fmla="*/ 1492250 w 3702050"/>
              <a:gd name="connsiteY14" fmla="*/ 298561 h 1870186"/>
              <a:gd name="connsiteX15" fmla="*/ 1577975 w 3702050"/>
              <a:gd name="connsiteY15" fmla="*/ 174736 h 1870186"/>
              <a:gd name="connsiteX16" fmla="*/ 1644650 w 3702050"/>
              <a:gd name="connsiteY16" fmla="*/ 101711 h 1870186"/>
              <a:gd name="connsiteX17" fmla="*/ 1708150 w 3702050"/>
              <a:gd name="connsiteY17" fmla="*/ 54086 h 1870186"/>
              <a:gd name="connsiteX18" fmla="*/ 1797050 w 3702050"/>
              <a:gd name="connsiteY18" fmla="*/ 12811 h 1870186"/>
              <a:gd name="connsiteX19" fmla="*/ 1851025 w 3702050"/>
              <a:gd name="connsiteY19" fmla="*/ 111 h 1870186"/>
              <a:gd name="connsiteX20" fmla="*/ 1917700 w 3702050"/>
              <a:gd name="connsiteY20" fmla="*/ 9636 h 1870186"/>
              <a:gd name="connsiteX21" fmla="*/ 1993900 w 3702050"/>
              <a:gd name="connsiteY21" fmla="*/ 54086 h 1870186"/>
              <a:gd name="connsiteX22" fmla="*/ 2047875 w 3702050"/>
              <a:gd name="connsiteY22" fmla="*/ 98536 h 1870186"/>
              <a:gd name="connsiteX23" fmla="*/ 2130425 w 3702050"/>
              <a:gd name="connsiteY23" fmla="*/ 190611 h 1870186"/>
              <a:gd name="connsiteX24" fmla="*/ 2193925 w 3702050"/>
              <a:gd name="connsiteY24" fmla="*/ 273161 h 1870186"/>
              <a:gd name="connsiteX25" fmla="*/ 2292350 w 3702050"/>
              <a:gd name="connsiteY25" fmla="*/ 431911 h 1870186"/>
              <a:gd name="connsiteX26" fmla="*/ 2473325 w 3702050"/>
              <a:gd name="connsiteY26" fmla="*/ 758936 h 1870186"/>
              <a:gd name="connsiteX27" fmla="*/ 2562225 w 3702050"/>
              <a:gd name="connsiteY27" fmla="*/ 927211 h 1870186"/>
              <a:gd name="connsiteX28" fmla="*/ 2667000 w 3702050"/>
              <a:gd name="connsiteY28" fmla="*/ 1114536 h 1870186"/>
              <a:gd name="connsiteX29" fmla="*/ 2755900 w 3702050"/>
              <a:gd name="connsiteY29" fmla="*/ 1251061 h 1870186"/>
              <a:gd name="connsiteX30" fmla="*/ 2847975 w 3702050"/>
              <a:gd name="connsiteY30" fmla="*/ 1384411 h 1870186"/>
              <a:gd name="connsiteX31" fmla="*/ 2927350 w 3702050"/>
              <a:gd name="connsiteY31" fmla="*/ 1479661 h 1870186"/>
              <a:gd name="connsiteX32" fmla="*/ 3025775 w 3702050"/>
              <a:gd name="connsiteY32" fmla="*/ 1587611 h 1870186"/>
              <a:gd name="connsiteX33" fmla="*/ 3089275 w 3702050"/>
              <a:gd name="connsiteY33" fmla="*/ 1641586 h 1870186"/>
              <a:gd name="connsiteX34" fmla="*/ 3165475 w 3702050"/>
              <a:gd name="connsiteY34" fmla="*/ 1698736 h 1870186"/>
              <a:gd name="connsiteX35" fmla="*/ 3289300 w 3702050"/>
              <a:gd name="connsiteY35" fmla="*/ 1768586 h 1870186"/>
              <a:gd name="connsiteX36" fmla="*/ 3413125 w 3702050"/>
              <a:gd name="connsiteY36" fmla="*/ 1813036 h 1870186"/>
              <a:gd name="connsiteX37" fmla="*/ 3540125 w 3702050"/>
              <a:gd name="connsiteY37" fmla="*/ 1844786 h 1870186"/>
              <a:gd name="connsiteX38" fmla="*/ 3654425 w 3702050"/>
              <a:gd name="connsiteY38" fmla="*/ 1863836 h 1870186"/>
              <a:gd name="connsiteX39" fmla="*/ 3702050 w 3702050"/>
              <a:gd name="connsiteY39" fmla="*/ 1870186 h 187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702050" h="1870186">
                <a:moveTo>
                  <a:pt x="0" y="1867011"/>
                </a:moveTo>
                <a:cubicBezTo>
                  <a:pt x="22225" y="1866217"/>
                  <a:pt x="44450" y="1865423"/>
                  <a:pt x="79375" y="1860661"/>
                </a:cubicBezTo>
                <a:cubicBezTo>
                  <a:pt x="114300" y="1855898"/>
                  <a:pt x="169333" y="1847961"/>
                  <a:pt x="209550" y="1838436"/>
                </a:cubicBezTo>
                <a:cubicBezTo>
                  <a:pt x="249767" y="1828911"/>
                  <a:pt x="281517" y="1817798"/>
                  <a:pt x="320675" y="1803511"/>
                </a:cubicBezTo>
                <a:cubicBezTo>
                  <a:pt x="359833" y="1789224"/>
                  <a:pt x="404284" y="1773348"/>
                  <a:pt x="444500" y="1752711"/>
                </a:cubicBezTo>
                <a:cubicBezTo>
                  <a:pt x="484716" y="1732074"/>
                  <a:pt x="528108" y="1703498"/>
                  <a:pt x="561975" y="1679686"/>
                </a:cubicBezTo>
                <a:cubicBezTo>
                  <a:pt x="595842" y="1655874"/>
                  <a:pt x="615950" y="1638940"/>
                  <a:pt x="647700" y="1609836"/>
                </a:cubicBezTo>
                <a:cubicBezTo>
                  <a:pt x="679450" y="1580732"/>
                  <a:pt x="720196" y="1541044"/>
                  <a:pt x="752475" y="1505061"/>
                </a:cubicBezTo>
                <a:cubicBezTo>
                  <a:pt x="784754" y="1469078"/>
                  <a:pt x="808038" y="1438386"/>
                  <a:pt x="841375" y="1393936"/>
                </a:cubicBezTo>
                <a:cubicBezTo>
                  <a:pt x="874712" y="1349486"/>
                  <a:pt x="917046" y="1292336"/>
                  <a:pt x="952500" y="1238361"/>
                </a:cubicBezTo>
                <a:cubicBezTo>
                  <a:pt x="987954" y="1184386"/>
                  <a:pt x="1014413" y="1139407"/>
                  <a:pt x="1054100" y="1070086"/>
                </a:cubicBezTo>
                <a:cubicBezTo>
                  <a:pt x="1093787" y="1000765"/>
                  <a:pt x="1190625" y="822436"/>
                  <a:pt x="1190625" y="822436"/>
                </a:cubicBezTo>
                <a:cubicBezTo>
                  <a:pt x="1235075" y="741473"/>
                  <a:pt x="1283229" y="651515"/>
                  <a:pt x="1320800" y="584311"/>
                </a:cubicBezTo>
                <a:cubicBezTo>
                  <a:pt x="1358371" y="517107"/>
                  <a:pt x="1387475" y="466836"/>
                  <a:pt x="1416050" y="419211"/>
                </a:cubicBezTo>
                <a:cubicBezTo>
                  <a:pt x="1444625" y="371586"/>
                  <a:pt x="1465263" y="339307"/>
                  <a:pt x="1492250" y="298561"/>
                </a:cubicBezTo>
                <a:cubicBezTo>
                  <a:pt x="1519238" y="257815"/>
                  <a:pt x="1552575" y="207544"/>
                  <a:pt x="1577975" y="174736"/>
                </a:cubicBezTo>
                <a:cubicBezTo>
                  <a:pt x="1603375" y="141928"/>
                  <a:pt x="1622954" y="121819"/>
                  <a:pt x="1644650" y="101711"/>
                </a:cubicBezTo>
                <a:cubicBezTo>
                  <a:pt x="1666346" y="81603"/>
                  <a:pt x="1682750" y="68903"/>
                  <a:pt x="1708150" y="54086"/>
                </a:cubicBezTo>
                <a:cubicBezTo>
                  <a:pt x="1733550" y="39269"/>
                  <a:pt x="1773238" y="21807"/>
                  <a:pt x="1797050" y="12811"/>
                </a:cubicBezTo>
                <a:cubicBezTo>
                  <a:pt x="1820862" y="3815"/>
                  <a:pt x="1830917" y="640"/>
                  <a:pt x="1851025" y="111"/>
                </a:cubicBezTo>
                <a:cubicBezTo>
                  <a:pt x="1871133" y="-418"/>
                  <a:pt x="1893888" y="640"/>
                  <a:pt x="1917700" y="9636"/>
                </a:cubicBezTo>
                <a:cubicBezTo>
                  <a:pt x="1941512" y="18632"/>
                  <a:pt x="1972204" y="39269"/>
                  <a:pt x="1993900" y="54086"/>
                </a:cubicBezTo>
                <a:cubicBezTo>
                  <a:pt x="2015596" y="68903"/>
                  <a:pt x="2025121" y="75782"/>
                  <a:pt x="2047875" y="98536"/>
                </a:cubicBezTo>
                <a:cubicBezTo>
                  <a:pt x="2070629" y="121290"/>
                  <a:pt x="2106083" y="161507"/>
                  <a:pt x="2130425" y="190611"/>
                </a:cubicBezTo>
                <a:cubicBezTo>
                  <a:pt x="2154767" y="219715"/>
                  <a:pt x="2166938" y="232944"/>
                  <a:pt x="2193925" y="273161"/>
                </a:cubicBezTo>
                <a:cubicBezTo>
                  <a:pt x="2220912" y="313378"/>
                  <a:pt x="2245783" y="350948"/>
                  <a:pt x="2292350" y="431911"/>
                </a:cubicBezTo>
                <a:cubicBezTo>
                  <a:pt x="2338917" y="512873"/>
                  <a:pt x="2428346" y="676386"/>
                  <a:pt x="2473325" y="758936"/>
                </a:cubicBezTo>
                <a:cubicBezTo>
                  <a:pt x="2518304" y="841486"/>
                  <a:pt x="2529946" y="867944"/>
                  <a:pt x="2562225" y="927211"/>
                </a:cubicBezTo>
                <a:cubicBezTo>
                  <a:pt x="2594504" y="986478"/>
                  <a:pt x="2634721" y="1060561"/>
                  <a:pt x="2667000" y="1114536"/>
                </a:cubicBezTo>
                <a:cubicBezTo>
                  <a:pt x="2699279" y="1168511"/>
                  <a:pt x="2725738" y="1206082"/>
                  <a:pt x="2755900" y="1251061"/>
                </a:cubicBezTo>
                <a:cubicBezTo>
                  <a:pt x="2786063" y="1296040"/>
                  <a:pt x="2819400" y="1346311"/>
                  <a:pt x="2847975" y="1384411"/>
                </a:cubicBezTo>
                <a:cubicBezTo>
                  <a:pt x="2876550" y="1422511"/>
                  <a:pt x="2897717" y="1445794"/>
                  <a:pt x="2927350" y="1479661"/>
                </a:cubicBezTo>
                <a:cubicBezTo>
                  <a:pt x="2956983" y="1513528"/>
                  <a:pt x="2998788" y="1560624"/>
                  <a:pt x="3025775" y="1587611"/>
                </a:cubicBezTo>
                <a:cubicBezTo>
                  <a:pt x="3052762" y="1614598"/>
                  <a:pt x="3065992" y="1623065"/>
                  <a:pt x="3089275" y="1641586"/>
                </a:cubicBezTo>
                <a:cubicBezTo>
                  <a:pt x="3112558" y="1660107"/>
                  <a:pt x="3132138" y="1677569"/>
                  <a:pt x="3165475" y="1698736"/>
                </a:cubicBezTo>
                <a:cubicBezTo>
                  <a:pt x="3198812" y="1719903"/>
                  <a:pt x="3248025" y="1749536"/>
                  <a:pt x="3289300" y="1768586"/>
                </a:cubicBezTo>
                <a:cubicBezTo>
                  <a:pt x="3330575" y="1787636"/>
                  <a:pt x="3371321" y="1800336"/>
                  <a:pt x="3413125" y="1813036"/>
                </a:cubicBezTo>
                <a:cubicBezTo>
                  <a:pt x="3454929" y="1825736"/>
                  <a:pt x="3499909" y="1836319"/>
                  <a:pt x="3540125" y="1844786"/>
                </a:cubicBezTo>
                <a:cubicBezTo>
                  <a:pt x="3580341" y="1853253"/>
                  <a:pt x="3627438" y="1859603"/>
                  <a:pt x="3654425" y="1863836"/>
                </a:cubicBezTo>
                <a:cubicBezTo>
                  <a:pt x="3681413" y="1868069"/>
                  <a:pt x="3691731" y="1869127"/>
                  <a:pt x="3702050" y="1870186"/>
                </a:cubicBezTo>
              </a:path>
            </a:pathLst>
          </a:cu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CACC44D-A4F9-9844-81BB-986C59BF0259}"/>
              </a:ext>
            </a:extLst>
          </p:cNvPr>
          <p:cNvSpPr txBox="1"/>
          <p:nvPr/>
        </p:nvSpPr>
        <p:spPr>
          <a:xfrm>
            <a:off x="2867717" y="39446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633C599-227C-9749-B621-72236344B6E5}"/>
              </a:ext>
            </a:extLst>
          </p:cNvPr>
          <p:cNvSpPr txBox="1"/>
          <p:nvPr/>
        </p:nvSpPr>
        <p:spPr>
          <a:xfrm>
            <a:off x="6317431" y="39446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CE3F50D-6157-9343-BBBE-C912855F4155}"/>
              </a:ext>
            </a:extLst>
          </p:cNvPr>
          <p:cNvSpPr txBox="1"/>
          <p:nvPr/>
        </p:nvSpPr>
        <p:spPr>
          <a:xfrm>
            <a:off x="8946978" y="39446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F09C97B-E078-794C-99A9-905C7783B195}"/>
              </a:ext>
            </a:extLst>
          </p:cNvPr>
          <p:cNvCxnSpPr>
            <a:cxnSpLocks/>
          </p:cNvCxnSpPr>
          <p:nvPr/>
        </p:nvCxnSpPr>
        <p:spPr>
          <a:xfrm>
            <a:off x="3028448" y="3872690"/>
            <a:ext cx="0" cy="14400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1A51D12-56CD-F54B-B062-C3F6C69892C7}"/>
              </a:ext>
            </a:extLst>
          </p:cNvPr>
          <p:cNvCxnSpPr>
            <a:cxnSpLocks/>
          </p:cNvCxnSpPr>
          <p:nvPr/>
        </p:nvCxnSpPr>
        <p:spPr>
          <a:xfrm>
            <a:off x="6478163" y="3872690"/>
            <a:ext cx="0" cy="14400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FCF9D52-6A32-064D-8BAB-8CA3EAEB0CEB}"/>
              </a:ext>
            </a:extLst>
          </p:cNvPr>
          <p:cNvCxnSpPr>
            <a:cxnSpLocks/>
          </p:cNvCxnSpPr>
          <p:nvPr/>
        </p:nvCxnSpPr>
        <p:spPr>
          <a:xfrm>
            <a:off x="9112875" y="3872690"/>
            <a:ext cx="0" cy="14400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4FD980-2F04-E24B-9105-A4E0A62AD5F0}"/>
              </a:ext>
            </a:extLst>
          </p:cNvPr>
          <p:cNvCxnSpPr/>
          <p:nvPr/>
        </p:nvCxnSpPr>
        <p:spPr>
          <a:xfrm>
            <a:off x="6473884" y="2533973"/>
            <a:ext cx="2629547" cy="0"/>
          </a:xfrm>
          <a:prstGeom prst="lin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3E91545-9D95-1F4F-98C1-8701D998D6A8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5949924" y="3944692"/>
            <a:ext cx="523960" cy="0"/>
          </a:xfrm>
          <a:prstGeom prst="lin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5074122-BAAA-2C42-877C-CA9C5286DE5E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9111579" y="3944692"/>
            <a:ext cx="613168" cy="0"/>
          </a:xfrm>
          <a:prstGeom prst="lin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E48EF86-DE3E-D546-B3C9-5528BA8A28FE}"/>
              </a:ext>
            </a:extLst>
          </p:cNvPr>
          <p:cNvCxnSpPr>
            <a:cxnSpLocks/>
            <a:stCxn id="50" idx="0"/>
          </p:cNvCxnSpPr>
          <p:nvPr/>
        </p:nvCxnSpPr>
        <p:spPr>
          <a:xfrm flipV="1">
            <a:off x="6473884" y="2501860"/>
            <a:ext cx="0" cy="1442832"/>
          </a:xfrm>
          <a:prstGeom prst="lin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136C4AD-223C-884A-9A6F-E37B33CA5801}"/>
              </a:ext>
            </a:extLst>
          </p:cNvPr>
          <p:cNvCxnSpPr>
            <a:cxnSpLocks/>
          </p:cNvCxnSpPr>
          <p:nvPr/>
        </p:nvCxnSpPr>
        <p:spPr>
          <a:xfrm flipV="1">
            <a:off x="9108596" y="2501860"/>
            <a:ext cx="0" cy="1442832"/>
          </a:xfrm>
          <a:prstGeom prst="lin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4292241-4B8B-2C42-B8F4-1ED05177FB79}"/>
              </a:ext>
            </a:extLst>
          </p:cNvPr>
          <p:cNvSpPr txBox="1"/>
          <p:nvPr/>
        </p:nvSpPr>
        <p:spPr>
          <a:xfrm>
            <a:off x="1568946" y="397498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-2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E6CC503-1956-1346-A341-205AE30889E4}"/>
              </a:ext>
            </a:extLst>
          </p:cNvPr>
          <p:cNvSpPr txBox="1"/>
          <p:nvPr/>
        </p:nvSpPr>
        <p:spPr>
          <a:xfrm>
            <a:off x="4106359" y="39456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90B3A21-BAAE-9A44-8E6F-4EBFF00F0BF4}"/>
              </a:ext>
            </a:extLst>
          </p:cNvPr>
          <p:cNvCxnSpPr>
            <a:cxnSpLocks/>
          </p:cNvCxnSpPr>
          <p:nvPr/>
        </p:nvCxnSpPr>
        <p:spPr>
          <a:xfrm>
            <a:off x="1770019" y="3902982"/>
            <a:ext cx="0" cy="14400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123E12B-FCBF-EB46-B414-F4ECBD127601}"/>
              </a:ext>
            </a:extLst>
          </p:cNvPr>
          <p:cNvCxnSpPr>
            <a:cxnSpLocks/>
          </p:cNvCxnSpPr>
          <p:nvPr/>
        </p:nvCxnSpPr>
        <p:spPr>
          <a:xfrm>
            <a:off x="4272256" y="3873606"/>
            <a:ext cx="0" cy="14400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759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14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Bradbury, Ph.D.</dc:creator>
  <cp:lastModifiedBy>Kyle Bradbury, Ph.D.</cp:lastModifiedBy>
  <cp:revision>8</cp:revision>
  <dcterms:created xsi:type="dcterms:W3CDTF">2022-01-07T05:52:45Z</dcterms:created>
  <dcterms:modified xsi:type="dcterms:W3CDTF">2022-01-27T06:47:57Z</dcterms:modified>
</cp:coreProperties>
</file>