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D00C0"/>
    <a:srgbClr val="00B0F0"/>
    <a:srgbClr val="FFFFFF"/>
    <a:srgbClr val="9EE1F9"/>
    <a:srgbClr val="BFBFBF"/>
    <a:srgbClr val="F6BF9A"/>
    <a:srgbClr val="00B05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8" autoAdjust="0"/>
    <p:restoredTop sz="96395" autoAdjust="0"/>
  </p:normalViewPr>
  <p:slideViewPr>
    <p:cSldViewPr snapToGrid="0" snapToObjects="1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05BA796D-9B1D-929E-4010-33E8D9BE0D8D}"/>
              </a:ext>
            </a:extLst>
          </p:cNvPr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3E0AE4F-6CB7-580B-B343-C4337F9A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37"/>
            <a:ext cx="6355073" cy="4766305"/>
          </a:xfrm>
          <a:prstGeom prst="rect">
            <a:avLst/>
          </a:prstGeom>
        </p:spPr>
      </p:pic>
      <p:pic>
        <p:nvPicPr>
          <p:cNvPr id="14" name="Picture 13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3C1FEA3B-07CD-9E1D-5C9F-5719872E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41" y="1793766"/>
            <a:ext cx="5985932" cy="446319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6F3B4806-6ECB-FF38-3A77-35BEC084716B}"/>
              </a:ext>
            </a:extLst>
          </p:cNvPr>
          <p:cNvSpPr txBox="1"/>
          <p:nvPr/>
        </p:nvSpPr>
        <p:spPr>
          <a:xfrm>
            <a:off x="121634" y="1062032"/>
            <a:ext cx="5974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5DAE1-A80D-EF51-AACB-555E38586A9B}"/>
              </a:ext>
            </a:extLst>
          </p:cNvPr>
          <p:cNvSpPr txBox="1"/>
          <p:nvPr/>
        </p:nvSpPr>
        <p:spPr>
          <a:xfrm>
            <a:off x="6096000" y="1062032"/>
            <a:ext cx="6092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9D549-78C4-3C07-DE81-E2B5100D3484}"/>
              </a:ext>
            </a:extLst>
          </p:cNvPr>
          <p:cNvCxnSpPr/>
          <p:nvPr/>
        </p:nvCxnSpPr>
        <p:spPr>
          <a:xfrm>
            <a:off x="4222679" y="1345915"/>
            <a:ext cx="417130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8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119</cp:revision>
  <dcterms:created xsi:type="dcterms:W3CDTF">2022-01-07T05:52:45Z</dcterms:created>
  <dcterms:modified xsi:type="dcterms:W3CDTF">2024-07-21T19:08:11Z</dcterms:modified>
</cp:coreProperties>
</file>