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5" d="100"/>
          <a:sy n="115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418DC73-1F19-6420-1B39-228722D23D06}"/>
              </a:ext>
            </a:extLst>
          </p:cNvPr>
          <p:cNvSpPr/>
          <p:nvPr/>
        </p:nvSpPr>
        <p:spPr>
          <a:xfrm>
            <a:off x="2375210" y="267629"/>
            <a:ext cx="8608741" cy="5765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CC890D-BDE8-113F-F2AF-8A0418721EAE}"/>
              </a:ext>
            </a:extLst>
          </p:cNvPr>
          <p:cNvCxnSpPr>
            <a:cxnSpLocks/>
          </p:cNvCxnSpPr>
          <p:nvPr/>
        </p:nvCxnSpPr>
        <p:spPr>
          <a:xfrm>
            <a:off x="2898183" y="5424407"/>
            <a:ext cx="649114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7BDADA-932D-91AA-E837-DCF0A34FB45E}"/>
              </a:ext>
            </a:extLst>
          </p:cNvPr>
          <p:cNvCxnSpPr>
            <a:cxnSpLocks/>
          </p:cNvCxnSpPr>
          <p:nvPr/>
        </p:nvCxnSpPr>
        <p:spPr>
          <a:xfrm flipV="1">
            <a:off x="3050583" y="635620"/>
            <a:ext cx="0" cy="49411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15753A-2379-9665-CE94-32654A921641}"/>
              </a:ext>
            </a:extLst>
          </p:cNvPr>
          <p:cNvSpPr/>
          <p:nvPr/>
        </p:nvSpPr>
        <p:spPr>
          <a:xfrm>
            <a:off x="3691055" y="1070518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7C5F2-B474-F765-0F36-7EAD04621F69}"/>
              </a:ext>
            </a:extLst>
          </p:cNvPr>
          <p:cNvSpPr/>
          <p:nvPr/>
        </p:nvSpPr>
        <p:spPr>
          <a:xfrm>
            <a:off x="3512636" y="2115016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0C999-417D-B15A-1E9C-F4F3B422F86D}"/>
              </a:ext>
            </a:extLst>
          </p:cNvPr>
          <p:cNvSpPr/>
          <p:nvPr/>
        </p:nvSpPr>
        <p:spPr>
          <a:xfrm>
            <a:off x="4688364" y="1248937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062D6A-8D12-D968-DA37-49DF79A06631}"/>
              </a:ext>
            </a:extLst>
          </p:cNvPr>
          <p:cNvSpPr/>
          <p:nvPr/>
        </p:nvSpPr>
        <p:spPr>
          <a:xfrm>
            <a:off x="4514796" y="2248830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77079F-0A96-E0F6-25EB-6DEFDBABB03A}"/>
              </a:ext>
            </a:extLst>
          </p:cNvPr>
          <p:cNvSpPr/>
          <p:nvPr/>
        </p:nvSpPr>
        <p:spPr>
          <a:xfrm>
            <a:off x="4196263" y="3658199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823AB0-24E6-F6E6-70D0-814344B2ECFD}"/>
              </a:ext>
            </a:extLst>
          </p:cNvPr>
          <p:cNvSpPr/>
          <p:nvPr/>
        </p:nvSpPr>
        <p:spPr>
          <a:xfrm>
            <a:off x="5341942" y="3502680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ADB0C7-03A0-D970-D04F-66D650A27510}"/>
              </a:ext>
            </a:extLst>
          </p:cNvPr>
          <p:cNvSpPr/>
          <p:nvPr/>
        </p:nvSpPr>
        <p:spPr>
          <a:xfrm>
            <a:off x="5464603" y="2460041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5D6D7-49CB-BBC3-DE01-5E9596FEF25A}"/>
              </a:ext>
            </a:extLst>
          </p:cNvPr>
          <p:cNvSpPr/>
          <p:nvPr/>
        </p:nvSpPr>
        <p:spPr>
          <a:xfrm>
            <a:off x="5853823" y="2293435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60773F-E618-32B4-FC6D-211E6C7CEA19}"/>
              </a:ext>
            </a:extLst>
          </p:cNvPr>
          <p:cNvSpPr/>
          <p:nvPr/>
        </p:nvSpPr>
        <p:spPr>
          <a:xfrm>
            <a:off x="6041536" y="1865973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1192F-6A51-00EB-2086-EACDE6E3DC76}"/>
              </a:ext>
            </a:extLst>
          </p:cNvPr>
          <p:cNvSpPr/>
          <p:nvPr/>
        </p:nvSpPr>
        <p:spPr>
          <a:xfrm>
            <a:off x="6879173" y="1193182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E1AA75-588D-C680-D742-FEE979066BE7}"/>
              </a:ext>
            </a:extLst>
          </p:cNvPr>
          <p:cNvSpPr/>
          <p:nvPr/>
        </p:nvSpPr>
        <p:spPr>
          <a:xfrm>
            <a:off x="8202007" y="2538761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B034E1-405E-B108-7FA0-830BC3DE152F}"/>
              </a:ext>
            </a:extLst>
          </p:cNvPr>
          <p:cNvSpPr/>
          <p:nvPr/>
        </p:nvSpPr>
        <p:spPr>
          <a:xfrm>
            <a:off x="7146800" y="2658307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28618-698B-C4D8-6C4C-C2FFEBAE9912}"/>
              </a:ext>
            </a:extLst>
          </p:cNvPr>
          <p:cNvSpPr/>
          <p:nvPr/>
        </p:nvSpPr>
        <p:spPr>
          <a:xfrm>
            <a:off x="7146800" y="4379909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D0712-538F-D13F-9938-8B72D2F7280D}"/>
              </a:ext>
            </a:extLst>
          </p:cNvPr>
          <p:cNvSpPr/>
          <p:nvPr/>
        </p:nvSpPr>
        <p:spPr>
          <a:xfrm>
            <a:off x="6398374" y="4187222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5D81D2-949F-F549-9EE0-506FDF98A163}"/>
              </a:ext>
            </a:extLst>
          </p:cNvPr>
          <p:cNvSpPr/>
          <p:nvPr/>
        </p:nvSpPr>
        <p:spPr>
          <a:xfrm>
            <a:off x="8346976" y="3591293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1C448A-5649-285D-FB45-A49F0121A37F}"/>
              </a:ext>
            </a:extLst>
          </p:cNvPr>
          <p:cNvSpPr/>
          <p:nvPr/>
        </p:nvSpPr>
        <p:spPr>
          <a:xfrm>
            <a:off x="7638901" y="3560960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FB41F4-F1BF-CF74-C420-38A4D65ABF42}"/>
              </a:ext>
            </a:extLst>
          </p:cNvPr>
          <p:cNvSpPr/>
          <p:nvPr/>
        </p:nvSpPr>
        <p:spPr>
          <a:xfrm>
            <a:off x="8168557" y="4379909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657AA9-F796-EC1E-879E-BD573149E690}"/>
              </a:ext>
            </a:extLst>
          </p:cNvPr>
          <p:cNvSpPr/>
          <p:nvPr/>
        </p:nvSpPr>
        <p:spPr>
          <a:xfrm>
            <a:off x="9389327" y="747134"/>
            <a:ext cx="356838" cy="3568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624016-F1FF-FB7C-4C72-4EF037172FEA}"/>
              </a:ext>
            </a:extLst>
          </p:cNvPr>
          <p:cNvSpPr txBox="1"/>
          <p:nvPr/>
        </p:nvSpPr>
        <p:spPr>
          <a:xfrm>
            <a:off x="9802951" y="7346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524BC6-6AF4-9AFD-6A33-BE3299020B17}"/>
              </a:ext>
            </a:extLst>
          </p:cNvPr>
          <p:cNvSpPr/>
          <p:nvPr/>
        </p:nvSpPr>
        <p:spPr>
          <a:xfrm>
            <a:off x="9389327" y="1248937"/>
            <a:ext cx="356838" cy="3568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10DF5-965A-856C-F771-08DCF83CD254}"/>
              </a:ext>
            </a:extLst>
          </p:cNvPr>
          <p:cNvSpPr txBox="1"/>
          <p:nvPr/>
        </p:nvSpPr>
        <p:spPr>
          <a:xfrm>
            <a:off x="9802951" y="123644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B5FC33-4B4E-6823-3EC5-BDBFF7BD16BA}"/>
              </a:ext>
            </a:extLst>
          </p:cNvPr>
          <p:cNvSpPr/>
          <p:nvPr/>
        </p:nvSpPr>
        <p:spPr>
          <a:xfrm>
            <a:off x="6503588" y="2218432"/>
            <a:ext cx="356838" cy="3568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1693E-631F-230D-5703-86B0D37166E3}"/>
              </a:ext>
            </a:extLst>
          </p:cNvPr>
          <p:cNvSpPr txBox="1"/>
          <p:nvPr/>
        </p:nvSpPr>
        <p:spPr>
          <a:xfrm>
            <a:off x="8346976" y="54547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5B132C-9FF4-6791-4E71-C6EB11AEEECE}"/>
              </a:ext>
            </a:extLst>
          </p:cNvPr>
          <p:cNvSpPr txBox="1"/>
          <p:nvPr/>
        </p:nvSpPr>
        <p:spPr>
          <a:xfrm rot="16200000">
            <a:off x="2288522" y="91930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2981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6</cp:revision>
  <dcterms:created xsi:type="dcterms:W3CDTF">2024-07-17T18:48:09Z</dcterms:created>
  <dcterms:modified xsi:type="dcterms:W3CDTF">2024-10-28T01:52:54Z</dcterms:modified>
</cp:coreProperties>
</file>