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CC9-FD0F-7036-2390-1B0EE5A1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324B-7756-F4F1-7D50-CFA7BE14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F5-C67D-1C2F-D6D7-0DB12CF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8364-40F5-FFF5-E0FF-C605AE4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C9CD-3325-EE41-43F8-E023F59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30C-B250-F846-9E3A-AED560E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E423-A935-2E56-2388-5330840C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7DCE-95E9-19DD-88F5-A01D53A9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A2E4-B59F-841B-2125-35D578B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1B8C-1F95-9CF7-1CE7-6DED2B7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7362-845E-4B6B-94DD-7CBDE2C9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A8C0-3606-0AF3-E931-954CDD8A5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CD13-21DD-82FF-5CA7-731483D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D0BA-D342-70EC-F571-E2ECC3EE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059-61B3-F868-D618-B0F05A8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E7C-99D3-8124-1AEC-83F1F1D5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703-CA82-957E-EDBC-39AE7763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836B-E5C2-CC60-A445-69CC5DA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245B-176A-0D69-E309-EB15842A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AD69-84F9-52A7-EFA6-6D53F15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5F0-6D64-3FAC-F517-406CEC5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24AC-924A-1000-B433-DE79AA7C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A35A-41D5-CD72-659A-01C2678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BDA3-1D4D-467D-EC07-5E735F4D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F0DC-EB6C-D1FA-6976-4CEE6FC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5E7-AF23-67EB-2BB1-FC9CDC04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0CE6-0C99-124D-2DA5-061563EAF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827A-6AAB-0F5B-2716-EB0DCC4D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BCE2-E265-3D66-240A-242B3CD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6BA5-0324-9452-BF93-F9C685E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5A3A-237B-4227-2847-316DDA2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2D93-E72F-2E1E-867E-10CD225C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899-BBF8-BE81-F4A8-9E68F3B1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E1BB-3744-4F18-8534-F0F6B25C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DC36F-8A3D-6003-09F2-B1A903A20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78C39-6624-4736-15F6-523BCBCB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4ED4-F641-1447-4946-1F27DD20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560B1-6CB1-9917-4EB2-FF046EC9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8F8D3-17AE-26C4-C55D-E706AC7A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797F-5C23-F3A3-2A10-D8818F1C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E399D-68D7-1526-B1D7-FADAB95A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F850C-EE4A-EAB2-0567-AB469A5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009D-7D55-BE80-4151-C9057DF2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D24E0-09F0-728C-E1DD-3A272B2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7545F-263E-F162-F6A1-CC6B599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338C-7823-8E3D-7DCC-70341521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B2F4-79B5-8700-E8A3-D7FCDBCC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A94D-7C7F-80FE-2336-8B890B83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CC1A-1A5F-F2D4-8A37-AE98E3A9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B895-85C4-AD7C-659E-57ECE54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25DA-11E9-EEAC-C98F-7566C614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59E4-B5FB-A091-5445-A3ADFDD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D35-6029-582F-4E8F-0C32F1A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5121E-D879-F91B-1970-123187AD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D257-32CA-E4EF-8124-AD66B096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E355-6C5A-FF81-655F-D0F8A81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F29A-D0BC-77F2-B9CD-CA9955D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EEB0-D057-DCDF-12F1-AF001E25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ECC1B-7FFE-5635-9234-3B450A2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9E96-A35B-3C8A-076C-CEFD47D4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9090-4B58-E0DA-EF45-EBD8DE7FE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F135D-81A5-4241-96C7-1211B872C6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662-3C21-D6C3-49D6-EC170F9C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EF36-8DE7-2724-89D6-B2CA90E7F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786E80C-7A60-4B07-1E77-0765F7A9BCC3}"/>
              </a:ext>
            </a:extLst>
          </p:cNvPr>
          <p:cNvSpPr/>
          <p:nvPr/>
        </p:nvSpPr>
        <p:spPr>
          <a:xfrm>
            <a:off x="1730828" y="312584"/>
            <a:ext cx="5658175" cy="5467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897F8-770F-A017-D12B-E0AB440C02B6}"/>
              </a:ext>
            </a:extLst>
          </p:cNvPr>
          <p:cNvSpPr/>
          <p:nvPr/>
        </p:nvSpPr>
        <p:spPr>
          <a:xfrm>
            <a:off x="2079673" y="828816"/>
            <a:ext cx="1784756" cy="2851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7B614-8D09-AA74-D31A-0EBE27304BB0}"/>
              </a:ext>
            </a:extLst>
          </p:cNvPr>
          <p:cNvSpPr/>
          <p:nvPr/>
        </p:nvSpPr>
        <p:spPr>
          <a:xfrm>
            <a:off x="3984674" y="828816"/>
            <a:ext cx="2775356" cy="2851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22A9-13F7-BC1F-0341-B7B7C6C79BEE}"/>
              </a:ext>
            </a:extLst>
          </p:cNvPr>
          <p:cNvSpPr/>
          <p:nvPr/>
        </p:nvSpPr>
        <p:spPr>
          <a:xfrm>
            <a:off x="3984674" y="3792827"/>
            <a:ext cx="2775356" cy="17003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222FE-E683-45DF-277E-DB2D86706FDB}"/>
              </a:ext>
            </a:extLst>
          </p:cNvPr>
          <p:cNvSpPr/>
          <p:nvPr/>
        </p:nvSpPr>
        <p:spPr>
          <a:xfrm>
            <a:off x="2079675" y="3792827"/>
            <a:ext cx="1784756" cy="17003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78D53-24E0-6AEA-93CD-4B9A6CC97979}"/>
              </a:ext>
            </a:extLst>
          </p:cNvPr>
          <p:cNvSpPr txBox="1"/>
          <p:nvPr/>
        </p:nvSpPr>
        <p:spPr>
          <a:xfrm>
            <a:off x="2049201" y="50904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0B88B-D4EF-21C7-4683-0ADE28F0C8D4}"/>
              </a:ext>
            </a:extLst>
          </p:cNvPr>
          <p:cNvSpPr txBox="1"/>
          <p:nvPr/>
        </p:nvSpPr>
        <p:spPr>
          <a:xfrm>
            <a:off x="2049201" y="32755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(0,0.4)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97C05-AECC-3B34-A3AD-27E5AB710651}"/>
              </a:ext>
            </a:extLst>
          </p:cNvPr>
          <p:cNvSpPr txBox="1"/>
          <p:nvPr/>
        </p:nvSpPr>
        <p:spPr>
          <a:xfrm>
            <a:off x="3997603" y="32755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(0.4,0.4)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337CB-7E98-4DA6-EF16-610880FEA867}"/>
              </a:ext>
            </a:extLst>
          </p:cNvPr>
          <p:cNvSpPr txBox="1"/>
          <p:nvPr/>
        </p:nvSpPr>
        <p:spPr>
          <a:xfrm>
            <a:off x="4025067" y="50904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(0.4,0)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BE74A6-9522-A8BA-B11A-2A69501A4F42}"/>
              </a:ext>
            </a:extLst>
          </p:cNvPr>
          <p:cNvSpPr/>
          <p:nvPr/>
        </p:nvSpPr>
        <p:spPr>
          <a:xfrm>
            <a:off x="1981200" y="5388430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4051F4-AA73-34F3-EDD4-58B01AA0CDAC}"/>
              </a:ext>
            </a:extLst>
          </p:cNvPr>
          <p:cNvSpPr/>
          <p:nvPr/>
        </p:nvSpPr>
        <p:spPr>
          <a:xfrm>
            <a:off x="1981200" y="3587596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2F4CC2-AAFC-0EC1-3523-67E77FE3EF5F}"/>
              </a:ext>
            </a:extLst>
          </p:cNvPr>
          <p:cNvSpPr/>
          <p:nvPr/>
        </p:nvSpPr>
        <p:spPr>
          <a:xfrm>
            <a:off x="3904824" y="3582404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C228F7-C467-3E50-C5C8-D9988F9C710C}"/>
              </a:ext>
            </a:extLst>
          </p:cNvPr>
          <p:cNvSpPr/>
          <p:nvPr/>
        </p:nvSpPr>
        <p:spPr>
          <a:xfrm>
            <a:off x="3904824" y="5388430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4ACBCD-F14E-E772-3F4B-26DFCBABFA54}"/>
              </a:ext>
            </a:extLst>
          </p:cNvPr>
          <p:cNvCxnSpPr/>
          <p:nvPr/>
        </p:nvCxnSpPr>
        <p:spPr>
          <a:xfrm>
            <a:off x="2073979" y="674916"/>
            <a:ext cx="179045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2E656D-F46E-594F-B5ED-6321A661B83B}"/>
              </a:ext>
            </a:extLst>
          </p:cNvPr>
          <p:cNvCxnSpPr>
            <a:cxnSpLocks/>
          </p:cNvCxnSpPr>
          <p:nvPr/>
        </p:nvCxnSpPr>
        <p:spPr>
          <a:xfrm>
            <a:off x="3978979" y="674916"/>
            <a:ext cx="278105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6E576A-DC61-085D-D259-238A7AEAC82A}"/>
              </a:ext>
            </a:extLst>
          </p:cNvPr>
          <p:cNvCxnSpPr/>
          <p:nvPr/>
        </p:nvCxnSpPr>
        <p:spPr>
          <a:xfrm rot="16200000" flipV="1">
            <a:off x="6020305" y="4610946"/>
            <a:ext cx="179045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F5D11D-34AF-56D4-C5F6-DC3431A239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25004" y="2210645"/>
            <a:ext cx="278105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BCD3FA-58BE-67CA-DA73-D6101FFB6359}"/>
              </a:ext>
            </a:extLst>
          </p:cNvPr>
          <p:cNvSpPr txBox="1"/>
          <p:nvPr/>
        </p:nvSpPr>
        <p:spPr>
          <a:xfrm>
            <a:off x="2736279" y="3125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A43313-E40D-4B12-A100-C2091D02BEF4}"/>
              </a:ext>
            </a:extLst>
          </p:cNvPr>
          <p:cNvSpPr txBox="1"/>
          <p:nvPr/>
        </p:nvSpPr>
        <p:spPr>
          <a:xfrm>
            <a:off x="6883736" y="43838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CAF525-4B6D-A9CF-3EBF-128EB16C2051}"/>
              </a:ext>
            </a:extLst>
          </p:cNvPr>
          <p:cNvSpPr txBox="1"/>
          <p:nvPr/>
        </p:nvSpPr>
        <p:spPr>
          <a:xfrm>
            <a:off x="6883736" y="20216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CD274-E805-904F-1CC4-28A13A5FBD21}"/>
              </a:ext>
            </a:extLst>
          </p:cNvPr>
          <p:cNvSpPr txBox="1"/>
          <p:nvPr/>
        </p:nvSpPr>
        <p:spPr>
          <a:xfrm>
            <a:off x="5120251" y="3452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98138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86BEE0-247E-0556-2065-7C42E2F371C6}"/>
              </a:ext>
            </a:extLst>
          </p:cNvPr>
          <p:cNvCxnSpPr/>
          <p:nvPr/>
        </p:nvCxnSpPr>
        <p:spPr>
          <a:xfrm>
            <a:off x="3069772" y="6324600"/>
            <a:ext cx="6498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9EEC3E-A5F0-4530-C47A-B58128A332A8}"/>
              </a:ext>
            </a:extLst>
          </p:cNvPr>
          <p:cNvCxnSpPr>
            <a:cxnSpLocks/>
          </p:cNvCxnSpPr>
          <p:nvPr/>
        </p:nvCxnSpPr>
        <p:spPr>
          <a:xfrm rot="16200000">
            <a:off x="239486" y="3526972"/>
            <a:ext cx="6498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30E1B3C1-E8DD-ED96-778E-95A5E1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5669254"/>
            <a:ext cx="595955" cy="655346"/>
          </a:xfrm>
          <a:prstGeom prst="rect">
            <a:avLst/>
          </a:prstGeom>
        </p:spPr>
      </p:pic>
      <p:pic>
        <p:nvPicPr>
          <p:cNvPr id="9" name="Picture 8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66769F91-0F71-8CE9-C0F2-C0536AFAC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5016112"/>
            <a:ext cx="595955" cy="655346"/>
          </a:xfrm>
          <a:prstGeom prst="rect">
            <a:avLst/>
          </a:prstGeom>
        </p:spPr>
      </p:pic>
      <p:pic>
        <p:nvPicPr>
          <p:cNvPr id="10" name="Picture 9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937D09F-EA67-D6C9-1F95-B7DDB948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4362969"/>
            <a:ext cx="595955" cy="655346"/>
          </a:xfrm>
          <a:prstGeom prst="rect">
            <a:avLst/>
          </a:prstGeom>
        </p:spPr>
      </p:pic>
      <p:pic>
        <p:nvPicPr>
          <p:cNvPr id="11" name="Picture 10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0BB3B0F-E722-B009-0664-C2A9069A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3709827"/>
            <a:ext cx="595955" cy="655346"/>
          </a:xfrm>
          <a:prstGeom prst="rect">
            <a:avLst/>
          </a:prstGeom>
        </p:spPr>
      </p:pic>
      <p:pic>
        <p:nvPicPr>
          <p:cNvPr id="12" name="Picture 11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767F14CA-272E-858F-2ACA-21D9AF22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3056684"/>
            <a:ext cx="595955" cy="655346"/>
          </a:xfrm>
          <a:prstGeom prst="rect">
            <a:avLst/>
          </a:prstGeom>
        </p:spPr>
      </p:pic>
      <p:pic>
        <p:nvPicPr>
          <p:cNvPr id="23" name="Picture 22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398A2927-9AB5-DE36-1442-7E3754D3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2403542"/>
            <a:ext cx="595955" cy="655346"/>
          </a:xfrm>
          <a:prstGeom prst="rect">
            <a:avLst/>
          </a:prstGeom>
        </p:spPr>
      </p:pic>
      <p:pic>
        <p:nvPicPr>
          <p:cNvPr id="24" name="Picture 23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55AFADD-E55A-6DFC-53B4-5E5CEB75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1750399"/>
            <a:ext cx="595955" cy="655346"/>
          </a:xfrm>
          <a:prstGeom prst="rect">
            <a:avLst/>
          </a:prstGeom>
        </p:spPr>
      </p:pic>
      <p:pic>
        <p:nvPicPr>
          <p:cNvPr id="25" name="Picture 24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2C05D606-7B44-E6DC-41BC-87690CAA8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322" y="1097256"/>
            <a:ext cx="595955" cy="655346"/>
          </a:xfrm>
          <a:prstGeom prst="rect">
            <a:avLst/>
          </a:prstGeom>
        </p:spPr>
      </p:pic>
      <p:pic>
        <p:nvPicPr>
          <p:cNvPr id="26" name="Picture 25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431592FE-8326-5A32-2B66-CBDDDCE2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5669254"/>
            <a:ext cx="595955" cy="655346"/>
          </a:xfrm>
          <a:prstGeom prst="rect">
            <a:avLst/>
          </a:prstGeom>
        </p:spPr>
      </p:pic>
      <p:pic>
        <p:nvPicPr>
          <p:cNvPr id="27" name="Picture 26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9C90CF70-409B-9C13-ED09-4DA0FAA5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5016112"/>
            <a:ext cx="595955" cy="655346"/>
          </a:xfrm>
          <a:prstGeom prst="rect">
            <a:avLst/>
          </a:prstGeom>
        </p:spPr>
      </p:pic>
      <p:pic>
        <p:nvPicPr>
          <p:cNvPr id="28" name="Picture 27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F1FE2EA-9F82-8C80-FB5B-B245B729D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4362969"/>
            <a:ext cx="595955" cy="655346"/>
          </a:xfrm>
          <a:prstGeom prst="rect">
            <a:avLst/>
          </a:prstGeom>
        </p:spPr>
      </p:pic>
      <p:pic>
        <p:nvPicPr>
          <p:cNvPr id="29" name="Picture 28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8DBD526C-8940-1EEB-9D68-B690031C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3709827"/>
            <a:ext cx="595955" cy="655346"/>
          </a:xfrm>
          <a:prstGeom prst="rect">
            <a:avLst/>
          </a:prstGeom>
        </p:spPr>
      </p:pic>
      <p:pic>
        <p:nvPicPr>
          <p:cNvPr id="30" name="Picture 29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48A18863-9F9B-1618-EF42-47C5BAEEB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3056684"/>
            <a:ext cx="595955" cy="655346"/>
          </a:xfrm>
          <a:prstGeom prst="rect">
            <a:avLst/>
          </a:prstGeom>
        </p:spPr>
      </p:pic>
      <p:pic>
        <p:nvPicPr>
          <p:cNvPr id="31" name="Picture 30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2A6E16CD-B00E-2D63-6D9C-17D80DD9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2403542"/>
            <a:ext cx="595955" cy="655346"/>
          </a:xfrm>
          <a:prstGeom prst="rect">
            <a:avLst/>
          </a:prstGeom>
        </p:spPr>
      </p:pic>
      <p:pic>
        <p:nvPicPr>
          <p:cNvPr id="32" name="Picture 31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477548C3-3F8B-A651-217A-EEFB1EDC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1750399"/>
            <a:ext cx="595955" cy="655346"/>
          </a:xfrm>
          <a:prstGeom prst="rect">
            <a:avLst/>
          </a:prstGeom>
        </p:spPr>
      </p:pic>
      <p:pic>
        <p:nvPicPr>
          <p:cNvPr id="33" name="Picture 32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4CF6C496-E539-CACA-0CED-F331DFA33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208" y="1097256"/>
            <a:ext cx="595955" cy="655346"/>
          </a:xfrm>
          <a:prstGeom prst="rect">
            <a:avLst/>
          </a:prstGeom>
        </p:spPr>
      </p:pic>
      <p:pic>
        <p:nvPicPr>
          <p:cNvPr id="34" name="Picture 33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C83E6E15-0862-30D4-9018-9CB1958AE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5669254"/>
            <a:ext cx="595955" cy="655346"/>
          </a:xfrm>
          <a:prstGeom prst="rect">
            <a:avLst/>
          </a:prstGeom>
        </p:spPr>
      </p:pic>
      <p:pic>
        <p:nvPicPr>
          <p:cNvPr id="35" name="Picture 34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EE99B09E-B8EB-DF43-08FB-F1E15894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5016112"/>
            <a:ext cx="595955" cy="655346"/>
          </a:xfrm>
          <a:prstGeom prst="rect">
            <a:avLst/>
          </a:prstGeom>
        </p:spPr>
      </p:pic>
      <p:pic>
        <p:nvPicPr>
          <p:cNvPr id="36" name="Picture 35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148DDD9A-F81F-CFDD-7D11-4E80FD42C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4362969"/>
            <a:ext cx="595955" cy="655346"/>
          </a:xfrm>
          <a:prstGeom prst="rect">
            <a:avLst/>
          </a:prstGeom>
        </p:spPr>
      </p:pic>
      <p:pic>
        <p:nvPicPr>
          <p:cNvPr id="37" name="Picture 36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6F8B0FDB-96D5-38D4-D613-B34BE713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3709827"/>
            <a:ext cx="595955" cy="655346"/>
          </a:xfrm>
          <a:prstGeom prst="rect">
            <a:avLst/>
          </a:prstGeom>
        </p:spPr>
      </p:pic>
      <p:pic>
        <p:nvPicPr>
          <p:cNvPr id="38" name="Picture 37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6417769E-B4EC-5023-7D70-8027DB03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3056684"/>
            <a:ext cx="595955" cy="655346"/>
          </a:xfrm>
          <a:prstGeom prst="rect">
            <a:avLst/>
          </a:prstGeom>
        </p:spPr>
      </p:pic>
      <p:pic>
        <p:nvPicPr>
          <p:cNvPr id="39" name="Picture 38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333E0CBB-37FA-104D-51AA-451C9DC3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2403542"/>
            <a:ext cx="595955" cy="655346"/>
          </a:xfrm>
          <a:prstGeom prst="rect">
            <a:avLst/>
          </a:prstGeom>
        </p:spPr>
      </p:pic>
      <p:pic>
        <p:nvPicPr>
          <p:cNvPr id="40" name="Picture 39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D049F793-AB51-10E6-CCA7-E4338083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1750399"/>
            <a:ext cx="595955" cy="655346"/>
          </a:xfrm>
          <a:prstGeom prst="rect">
            <a:avLst/>
          </a:prstGeom>
        </p:spPr>
      </p:pic>
      <p:pic>
        <p:nvPicPr>
          <p:cNvPr id="41" name="Picture 40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27CAB397-657F-B276-4E96-262AB715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094" y="1097256"/>
            <a:ext cx="595955" cy="655346"/>
          </a:xfrm>
          <a:prstGeom prst="rect">
            <a:avLst/>
          </a:prstGeom>
        </p:spPr>
      </p:pic>
      <p:pic>
        <p:nvPicPr>
          <p:cNvPr id="42" name="Picture 41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FED5ADD-E020-4857-F34C-6B9FD3FA7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5669254"/>
            <a:ext cx="595955" cy="655346"/>
          </a:xfrm>
          <a:prstGeom prst="rect">
            <a:avLst/>
          </a:prstGeom>
        </p:spPr>
      </p:pic>
      <p:pic>
        <p:nvPicPr>
          <p:cNvPr id="43" name="Picture 42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B849167C-669B-7AEF-562B-C5798937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5016112"/>
            <a:ext cx="595955" cy="655346"/>
          </a:xfrm>
          <a:prstGeom prst="rect">
            <a:avLst/>
          </a:prstGeom>
        </p:spPr>
      </p:pic>
      <p:pic>
        <p:nvPicPr>
          <p:cNvPr id="44" name="Picture 43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292D0C67-CD17-4CC6-082A-185457919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4362969"/>
            <a:ext cx="595955" cy="655346"/>
          </a:xfrm>
          <a:prstGeom prst="rect">
            <a:avLst/>
          </a:prstGeom>
        </p:spPr>
      </p:pic>
      <p:pic>
        <p:nvPicPr>
          <p:cNvPr id="45" name="Picture 44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DE9DF935-A486-DC01-DF97-84FFC8B0D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3709827"/>
            <a:ext cx="595955" cy="655346"/>
          </a:xfrm>
          <a:prstGeom prst="rect">
            <a:avLst/>
          </a:prstGeom>
        </p:spPr>
      </p:pic>
      <p:pic>
        <p:nvPicPr>
          <p:cNvPr id="46" name="Picture 45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5CDFE6D4-0EE4-489F-AB2B-07778FB3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3056684"/>
            <a:ext cx="595955" cy="655346"/>
          </a:xfrm>
          <a:prstGeom prst="rect">
            <a:avLst/>
          </a:prstGeom>
        </p:spPr>
      </p:pic>
      <p:pic>
        <p:nvPicPr>
          <p:cNvPr id="47" name="Picture 46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0876C3C5-698E-CECA-DAA3-E03B2A0B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2403542"/>
            <a:ext cx="595955" cy="655346"/>
          </a:xfrm>
          <a:prstGeom prst="rect">
            <a:avLst/>
          </a:prstGeom>
        </p:spPr>
      </p:pic>
      <p:pic>
        <p:nvPicPr>
          <p:cNvPr id="48" name="Picture 47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7A65CF2E-F61F-DC92-0F98-EB8D3198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1750399"/>
            <a:ext cx="595955" cy="655346"/>
          </a:xfrm>
          <a:prstGeom prst="rect">
            <a:avLst/>
          </a:prstGeom>
        </p:spPr>
      </p:pic>
      <p:pic>
        <p:nvPicPr>
          <p:cNvPr id="49" name="Picture 48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C581640E-2890-13EC-353D-78B088BC1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980" y="1097256"/>
            <a:ext cx="595955" cy="655346"/>
          </a:xfrm>
          <a:prstGeom prst="rect">
            <a:avLst/>
          </a:prstGeom>
        </p:spPr>
      </p:pic>
      <p:pic>
        <p:nvPicPr>
          <p:cNvPr id="50" name="Picture 49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FC124B65-4260-B95B-9473-70037E8C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5669254"/>
            <a:ext cx="595955" cy="655346"/>
          </a:xfrm>
          <a:prstGeom prst="rect">
            <a:avLst/>
          </a:prstGeom>
        </p:spPr>
      </p:pic>
      <p:pic>
        <p:nvPicPr>
          <p:cNvPr id="51" name="Picture 50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2FDCC0AA-9CCF-F321-FB53-8A067FAA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5016112"/>
            <a:ext cx="595955" cy="655346"/>
          </a:xfrm>
          <a:prstGeom prst="rect">
            <a:avLst/>
          </a:prstGeom>
        </p:spPr>
      </p:pic>
      <p:pic>
        <p:nvPicPr>
          <p:cNvPr id="52" name="Picture 51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A1951A22-8AD8-1420-3E43-B354E2B6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4362969"/>
            <a:ext cx="595955" cy="655346"/>
          </a:xfrm>
          <a:prstGeom prst="rect">
            <a:avLst/>
          </a:prstGeom>
        </p:spPr>
      </p:pic>
      <p:pic>
        <p:nvPicPr>
          <p:cNvPr id="53" name="Picture 52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1DBEAF03-F633-16D6-FC4F-B41B1A865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3709827"/>
            <a:ext cx="595955" cy="655346"/>
          </a:xfrm>
          <a:prstGeom prst="rect">
            <a:avLst/>
          </a:prstGeom>
        </p:spPr>
      </p:pic>
      <p:pic>
        <p:nvPicPr>
          <p:cNvPr id="54" name="Picture 53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9D7F62E6-D33D-D81A-BEFE-D73B29A7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3056684"/>
            <a:ext cx="595955" cy="655346"/>
          </a:xfrm>
          <a:prstGeom prst="rect">
            <a:avLst/>
          </a:prstGeom>
        </p:spPr>
      </p:pic>
      <p:pic>
        <p:nvPicPr>
          <p:cNvPr id="55" name="Picture 54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C7900B7B-4632-6DD0-9FDE-52B6C1DDF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2403542"/>
            <a:ext cx="595955" cy="655346"/>
          </a:xfrm>
          <a:prstGeom prst="rect">
            <a:avLst/>
          </a:prstGeom>
        </p:spPr>
      </p:pic>
      <p:pic>
        <p:nvPicPr>
          <p:cNvPr id="56" name="Picture 55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386B4E05-138E-7F5A-1E85-3E1AF6E41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1750399"/>
            <a:ext cx="595955" cy="655346"/>
          </a:xfrm>
          <a:prstGeom prst="rect">
            <a:avLst/>
          </a:prstGeom>
        </p:spPr>
      </p:pic>
      <p:pic>
        <p:nvPicPr>
          <p:cNvPr id="57" name="Picture 56" descr="A cartoon penguin with black background&#10;&#10;Description automatically generated">
            <a:extLst>
              <a:ext uri="{FF2B5EF4-FFF2-40B4-BE49-F238E27FC236}">
                <a16:creationId xmlns:a16="http://schemas.microsoft.com/office/drawing/2014/main" id="{696E1C92-06D2-26A5-6096-92A2000AA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123" y="1097256"/>
            <a:ext cx="595955" cy="6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2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55EB92-DE0C-5209-D915-0B72512A7D38}"/>
              </a:ext>
            </a:extLst>
          </p:cNvPr>
          <p:cNvSpPr txBox="1"/>
          <p:nvPr/>
        </p:nvSpPr>
        <p:spPr>
          <a:xfrm>
            <a:off x="345932" y="400050"/>
            <a:ext cx="692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human perception errors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82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8BAB22-21B5-E764-9C4B-FB2CAF2A95BE}"/>
              </a:ext>
            </a:extLst>
          </p:cNvPr>
          <p:cNvSpPr txBox="1"/>
          <p:nvPr/>
        </p:nvSpPr>
        <p:spPr>
          <a:xfrm>
            <a:off x="345932" y="400050"/>
            <a:ext cx="5750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Ranking of visual elements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CFBCC6-1235-0889-67A1-B9C5255E9FD2}"/>
              </a:ext>
            </a:extLst>
          </p:cNvPr>
          <p:cNvCxnSpPr>
            <a:cxnSpLocks/>
          </p:cNvCxnSpPr>
          <p:nvPr/>
        </p:nvCxnSpPr>
        <p:spPr>
          <a:xfrm>
            <a:off x="560489" y="2051771"/>
            <a:ext cx="3549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897238-FB98-6E77-D841-B1661D2C4F2F}"/>
              </a:ext>
            </a:extLst>
          </p:cNvPr>
          <p:cNvCxnSpPr>
            <a:cxnSpLocks/>
          </p:cNvCxnSpPr>
          <p:nvPr/>
        </p:nvCxnSpPr>
        <p:spPr>
          <a:xfrm>
            <a:off x="560489" y="2650860"/>
            <a:ext cx="3549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D31E8B5-4F57-CCE0-A23D-7B912FFCAD6A}"/>
              </a:ext>
            </a:extLst>
          </p:cNvPr>
          <p:cNvSpPr/>
          <p:nvPr/>
        </p:nvSpPr>
        <p:spPr>
          <a:xfrm>
            <a:off x="1135117" y="1915136"/>
            <a:ext cx="273269" cy="2732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9A55C8-8C97-8BAA-3506-B26776A2DE23}"/>
              </a:ext>
            </a:extLst>
          </p:cNvPr>
          <p:cNvSpPr/>
          <p:nvPr/>
        </p:nvSpPr>
        <p:spPr>
          <a:xfrm>
            <a:off x="2112579" y="2514226"/>
            <a:ext cx="273269" cy="2732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01CAD6-0C08-5731-103B-F612C6D8A11A}"/>
              </a:ext>
            </a:extLst>
          </p:cNvPr>
          <p:cNvCxnSpPr>
            <a:cxnSpLocks/>
          </p:cNvCxnSpPr>
          <p:nvPr/>
        </p:nvCxnSpPr>
        <p:spPr>
          <a:xfrm>
            <a:off x="560489" y="3302502"/>
            <a:ext cx="35490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5498F23-1CBE-5235-B392-94490EF423B7}"/>
              </a:ext>
            </a:extLst>
          </p:cNvPr>
          <p:cNvSpPr/>
          <p:nvPr/>
        </p:nvSpPr>
        <p:spPr>
          <a:xfrm>
            <a:off x="1975944" y="3165868"/>
            <a:ext cx="273269" cy="27326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24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4</cp:revision>
  <dcterms:created xsi:type="dcterms:W3CDTF">2024-07-17T18:48:09Z</dcterms:created>
  <dcterms:modified xsi:type="dcterms:W3CDTF">2024-07-19T16:37:10Z</dcterms:modified>
</cp:coreProperties>
</file>