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ED7D31"/>
    <a:srgbClr val="FFFFFF"/>
    <a:srgbClr val="9EE1F9"/>
    <a:srgbClr val="BFBFBF"/>
    <a:srgbClr val="F6BF9A"/>
    <a:srgbClr val="00B050"/>
    <a:srgbClr val="AD00C0"/>
    <a:srgbClr val="F6F7F9"/>
    <a:srgbClr val="E9F0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8" autoAdjust="0"/>
    <p:restoredTop sz="96395" autoAdjust="0"/>
  </p:normalViewPr>
  <p:slideViewPr>
    <p:cSldViewPr snapToGrid="0" snapToObjects="1">
      <p:cViewPr>
        <p:scale>
          <a:sx n="102" d="100"/>
          <a:sy n="102" d="100"/>
        </p:scale>
        <p:origin x="110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E8FB3-92B6-994A-BEDE-5C0FBD0BFD65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E3879-CF11-BA45-AB72-6DBDB0FDE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2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E3879-CF11-BA45-AB72-6DBDB0FDE3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22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94CD-D79B-D841-A419-2BC2B62DA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B7A3D-3227-BE4F-8E90-C527A453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F610-B1FB-D147-B62E-C47598DC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02589-45EF-CE48-AFC0-C05AAA85C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CCE2D-1149-7F4D-A25C-20835F333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95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5DC1-D49E-174B-B15F-927623980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402106-6EA9-DA42-A76D-17B7513BC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342EEA-1718-494E-B029-3E37C885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CAE8-A844-A14A-86D3-918EB6663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EF2B9-5B37-344A-9CA5-5DE447B05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23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DD3A9-8FD3-EB4C-9A62-813EEFD14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0C196-B20F-F845-A7EE-0199DFE927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D841-6832-C24D-84EF-F61EFBB18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DAB42-EDA9-D941-B1F2-4BB42E3C6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2D185-FF1F-6245-8A3C-16BD64E3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1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FD549-506C-E642-9940-479A7E2F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65456-1763-3E47-BD93-FE6D1840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958C0-23EE-C345-A924-2912346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E62C-EC2A-8249-96F5-616F2939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CD13E-DBCA-7A46-B526-48B5AE26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20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1A2F-C8F9-9B49-B18F-7BE2E7073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55121-72D1-7048-8F03-E1C49F3A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A2EE4-3994-E440-B02D-97D8FCD7E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E8C5F-EB5C-DB40-B3F7-E7F1FAA4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952B3-45C2-DD41-9E29-609C5F613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53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72DC4-92D9-FB4F-8DA4-8D258F081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B49F0-6C07-4447-9434-B194F2BBE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C9134-5640-FA43-AB6C-433C6ECE1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1486AE-7CC9-B341-AEE5-3C6C8CE6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33790-A42B-9247-96AF-669173999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D0E944-119C-3749-A9C9-1D29C9A4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48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84336-AE2F-E84A-854A-274E7219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1D94F-3492-F240-89EA-71C6B2F3B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BA08C-3672-1B46-9088-E049DDE07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32668-9BB1-4F45-AD03-384C2BEC3D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98FC6A-66A7-204D-A13D-6F85D1C2F8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AF6CB-0DC6-A04F-BC16-8A7A32A2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F1009-1688-7447-822F-5658FC439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C05EEE-C5E0-4F48-A451-1F0832CDA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619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C33C7-B356-1147-AE98-575859B9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752C5A-C6B6-A04E-B87A-A5A1D768C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67BF9-234D-684D-BF50-16F98165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1F90C-224D-F449-8399-A7B9CDF6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1DC683-8949-C74B-ADA2-EFF99921E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9B9A51-25E1-EB43-9E9E-9ED4C434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B10BB-4E33-EE42-AA2C-726D022B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3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28B59-EAF5-2843-8693-05DC68255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C2F00-B913-844B-B3E8-4E2578011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84BBB-206B-F746-918D-3B02B05D6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BC516-AA59-7541-9A6E-080B1414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CD5DB-CBCA-0743-B86E-EBECDE5F2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2D9B3-D628-F846-900F-13C1F767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B09F-1B84-E944-B3CF-593F97C7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5D6466-E251-C24B-A6A3-933441935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D10845-7C97-7848-8AFB-BD68757B9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412A-E31E-1D48-991E-5DCF25978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4EA63-B69E-FB4F-9474-178B77EAB39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FAB581-EE3A-E740-A784-35867001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FBA89F-7D2E-774C-9F3D-EEA95BFE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1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5517E4-645E-3644-9458-E5B2921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A8BC1-D70E-394F-B22A-365B06A52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4EE3C-0FAF-2C42-B2B0-D2FF7BD53E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4EA63-B69E-FB4F-9474-178B77EAB39C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A744-06BB-624A-972A-52BEA57F6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350C4-3B94-7040-A458-D3A89D0B5F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159BC-2860-DE43-B76D-53C746209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6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ctangle 125">
            <a:extLst>
              <a:ext uri="{FF2B5EF4-FFF2-40B4-BE49-F238E27FC236}">
                <a16:creationId xmlns:a16="http://schemas.microsoft.com/office/drawing/2014/main" id="{EB79B470-408C-5290-DAF8-B5A815FA27D5}"/>
              </a:ext>
            </a:extLst>
          </p:cNvPr>
          <p:cNvSpPr/>
          <p:nvPr/>
        </p:nvSpPr>
        <p:spPr>
          <a:xfrm>
            <a:off x="0" y="126622"/>
            <a:ext cx="12192000" cy="66229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365189"/>
              </p:ext>
            </p:extLst>
          </p:nvPr>
        </p:nvGraphicFramePr>
        <p:xfrm>
          <a:off x="1269927" y="3848655"/>
          <a:ext cx="1728792" cy="237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3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86439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</a:tblGrid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ED7D31"/>
                          </a:solidFill>
                        </a:rPr>
                        <a:t>b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92D050"/>
                          </a:solidFill>
                        </a:rPr>
                        <a:t>c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07E83B5-8CAC-DEF9-A9E6-4450B4C2731A}"/>
              </a:ext>
            </a:extLst>
          </p:cNvPr>
          <p:cNvSpPr txBox="1"/>
          <p:nvPr/>
        </p:nvSpPr>
        <p:spPr>
          <a:xfrm>
            <a:off x="110176" y="305571"/>
            <a:ext cx="12151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/>
              <a:t>Numpy</a:t>
            </a:r>
            <a:endParaRPr lang="en-US" sz="2000" b="1" dirty="0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DAF89041-7E89-3637-7A12-3F059F359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245641"/>
              </p:ext>
            </p:extLst>
          </p:nvPr>
        </p:nvGraphicFramePr>
        <p:xfrm>
          <a:off x="8173987" y="3898867"/>
          <a:ext cx="1728792" cy="237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3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86439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</a:tblGrid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1+5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ED7D31"/>
                          </a:solidFill>
                        </a:rPr>
                        <a:t>b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2+4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92D050"/>
                          </a:solidFill>
                        </a:rPr>
                        <a:t>c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3+6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815369F3-4659-26DE-1BFE-32452BFEE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433671"/>
              </p:ext>
            </p:extLst>
          </p:nvPr>
        </p:nvGraphicFramePr>
        <p:xfrm>
          <a:off x="10413472" y="3898867"/>
          <a:ext cx="1728792" cy="237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3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86439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</a:tblGrid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ED7D31"/>
                          </a:solidFill>
                        </a:rPr>
                        <a:t>b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92D050"/>
                          </a:solidFill>
                        </a:rPr>
                        <a:t>c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5BE4CF4-AF0F-90F5-BD70-086D4F33D573}"/>
              </a:ext>
            </a:extLst>
          </p:cNvPr>
          <p:cNvSpPr txBox="1"/>
          <p:nvPr/>
        </p:nvSpPr>
        <p:spPr>
          <a:xfrm>
            <a:off x="9906349" y="1183263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CC194D-C750-B93E-D8CD-087C0B53F9DF}"/>
              </a:ext>
            </a:extLst>
          </p:cNvPr>
          <p:cNvSpPr txBox="1"/>
          <p:nvPr/>
        </p:nvSpPr>
        <p:spPr>
          <a:xfrm>
            <a:off x="1265249" y="2435331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my_vector1 =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np.array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([1, 2, 3])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634677D-8B33-56A1-E8EB-DA92F620DB14}"/>
              </a:ext>
            </a:extLst>
          </p:cNvPr>
          <p:cNvSpPr txBox="1"/>
          <p:nvPr/>
        </p:nvSpPr>
        <p:spPr>
          <a:xfrm>
            <a:off x="1238324" y="6226311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df1 =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pd.Series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([1, 2, 3],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       index=["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solidFill>
                  <a:srgbClr val="ED7D3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"]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7EBDAA2-56BA-41EC-82D3-49AF82F656A6}"/>
              </a:ext>
            </a:extLst>
          </p:cNvPr>
          <p:cNvSpPr txBox="1"/>
          <p:nvPr/>
        </p:nvSpPr>
        <p:spPr>
          <a:xfrm>
            <a:off x="110176" y="3384167"/>
            <a:ext cx="20394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Pandas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32E56BE-C910-5CC1-272B-95D759029082}"/>
              </a:ext>
            </a:extLst>
          </p:cNvPr>
          <p:cNvSpPr txBox="1"/>
          <p:nvPr/>
        </p:nvSpPr>
        <p:spPr>
          <a:xfrm>
            <a:off x="4786435" y="2421119"/>
            <a:ext cx="3365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my_vector2 =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np.array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([4, 5, 6])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FC826BDB-EA38-E90C-8897-B80371005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795656"/>
              </p:ext>
            </p:extLst>
          </p:nvPr>
        </p:nvGraphicFramePr>
        <p:xfrm>
          <a:off x="1325295" y="663771"/>
          <a:ext cx="866272" cy="178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272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</a:tblGrid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154E92E5-66AC-475B-F52F-2DA6D5D6E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101623"/>
              </p:ext>
            </p:extLst>
          </p:nvPr>
        </p:nvGraphicFramePr>
        <p:xfrm>
          <a:off x="4786435" y="663771"/>
          <a:ext cx="866272" cy="178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272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</a:tblGrid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09A9C350-6A73-BD9C-7045-62421C830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499455"/>
              </p:ext>
            </p:extLst>
          </p:nvPr>
        </p:nvGraphicFramePr>
        <p:xfrm>
          <a:off x="8172111" y="663771"/>
          <a:ext cx="866272" cy="178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272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</a:tblGrid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1+4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2+5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3+6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6553E682-C8C6-9BD0-F3CE-4489342B4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279811"/>
              </p:ext>
            </p:extLst>
          </p:nvPr>
        </p:nvGraphicFramePr>
        <p:xfrm>
          <a:off x="10373144" y="663771"/>
          <a:ext cx="866272" cy="17832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6272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</a:tblGrid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E618077C-40C3-86E8-1AD4-6DBAAB4C5A93}"/>
              </a:ext>
            </a:extLst>
          </p:cNvPr>
          <p:cNvSpPr/>
          <p:nvPr/>
        </p:nvSpPr>
        <p:spPr>
          <a:xfrm>
            <a:off x="1269506" y="126622"/>
            <a:ext cx="1508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my_vector1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3DE90A-7264-14A9-A24E-7EFB815C899B}"/>
              </a:ext>
            </a:extLst>
          </p:cNvPr>
          <p:cNvSpPr/>
          <p:nvPr/>
        </p:nvSpPr>
        <p:spPr>
          <a:xfrm>
            <a:off x="4732867" y="126622"/>
            <a:ext cx="15087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my_vector2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38552A-26E6-87B0-6704-5215E57D9FAC}"/>
              </a:ext>
            </a:extLst>
          </p:cNvPr>
          <p:cNvSpPr txBox="1"/>
          <p:nvPr/>
        </p:nvSpPr>
        <p:spPr>
          <a:xfrm>
            <a:off x="9613181" y="622541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df1 + df2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C769FDF-A5D8-9752-5A5C-D00B326CA672}"/>
              </a:ext>
            </a:extLst>
          </p:cNvPr>
          <p:cNvSpPr txBox="1"/>
          <p:nvPr/>
        </p:nvSpPr>
        <p:spPr>
          <a:xfrm>
            <a:off x="3635316" y="5034295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9A0F2EB-5BFF-D025-FE76-4A565F4D76C4}"/>
              </a:ext>
            </a:extLst>
          </p:cNvPr>
          <p:cNvSpPr txBox="1"/>
          <p:nvPr/>
        </p:nvSpPr>
        <p:spPr>
          <a:xfrm>
            <a:off x="7132011" y="501610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A86284E-38C0-C5CF-2E26-647800F8266D}"/>
              </a:ext>
            </a:extLst>
          </p:cNvPr>
          <p:cNvSpPr txBox="1"/>
          <p:nvPr/>
        </p:nvSpPr>
        <p:spPr>
          <a:xfrm>
            <a:off x="9906349" y="5016109"/>
            <a:ext cx="466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663F741-6494-F918-9DC7-B8B3ED4AE352}"/>
              </a:ext>
            </a:extLst>
          </p:cNvPr>
          <p:cNvSpPr/>
          <p:nvPr/>
        </p:nvSpPr>
        <p:spPr>
          <a:xfrm>
            <a:off x="1325295" y="3351827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df1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196AE20-5E6A-1EFC-AD67-CDE7EF6D6D4A}"/>
              </a:ext>
            </a:extLst>
          </p:cNvPr>
          <p:cNvSpPr/>
          <p:nvPr/>
        </p:nvSpPr>
        <p:spPr>
          <a:xfrm>
            <a:off x="4794528" y="3351827"/>
            <a:ext cx="5405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df2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2C5371-7168-3305-8E95-01F9B2044DF2}"/>
              </a:ext>
            </a:extLst>
          </p:cNvPr>
          <p:cNvCxnSpPr/>
          <p:nvPr/>
        </p:nvCxnSpPr>
        <p:spPr>
          <a:xfrm>
            <a:off x="2191567" y="1581912"/>
            <a:ext cx="259486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4799726-C6F5-F8C7-CFFF-1882F1685C2A}"/>
              </a:ext>
            </a:extLst>
          </p:cNvPr>
          <p:cNvCxnSpPr/>
          <p:nvPr/>
        </p:nvCxnSpPr>
        <p:spPr>
          <a:xfrm>
            <a:off x="2191567" y="2157984"/>
            <a:ext cx="259486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64FDA92-188D-B5AF-E123-CBE1798E0B2D}"/>
              </a:ext>
            </a:extLst>
          </p:cNvPr>
          <p:cNvCxnSpPr>
            <a:cxnSpLocks/>
          </p:cNvCxnSpPr>
          <p:nvPr/>
        </p:nvCxnSpPr>
        <p:spPr>
          <a:xfrm>
            <a:off x="5638855" y="969264"/>
            <a:ext cx="25332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8B7F1F63-D8E3-CC53-5F58-F6E692F390AA}"/>
              </a:ext>
            </a:extLst>
          </p:cNvPr>
          <p:cNvCxnSpPr>
            <a:cxnSpLocks/>
            <a:endCxn id="75" idx="1"/>
          </p:cNvCxnSpPr>
          <p:nvPr/>
        </p:nvCxnSpPr>
        <p:spPr>
          <a:xfrm flipV="1">
            <a:off x="5638855" y="1555392"/>
            <a:ext cx="2533256" cy="2652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4B3F21A-D835-D554-461B-ECC313E50D93}"/>
              </a:ext>
            </a:extLst>
          </p:cNvPr>
          <p:cNvCxnSpPr>
            <a:cxnSpLocks/>
          </p:cNvCxnSpPr>
          <p:nvPr/>
        </p:nvCxnSpPr>
        <p:spPr>
          <a:xfrm>
            <a:off x="5638855" y="2157984"/>
            <a:ext cx="2533256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50099F0-6387-1FB6-8455-C5BA848B8747}"/>
              </a:ext>
            </a:extLst>
          </p:cNvPr>
          <p:cNvCxnSpPr>
            <a:cxnSpLocks/>
          </p:cNvCxnSpPr>
          <p:nvPr/>
        </p:nvCxnSpPr>
        <p:spPr>
          <a:xfrm>
            <a:off x="6532361" y="4785933"/>
            <a:ext cx="1664027" cy="601960"/>
          </a:xfrm>
          <a:prstGeom prst="straightConnector1">
            <a:avLst/>
          </a:prstGeom>
          <a:ln w="127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6074AFA-E6C4-88D1-4F96-1F38FDE35CC4}"/>
              </a:ext>
            </a:extLst>
          </p:cNvPr>
          <p:cNvCxnSpPr>
            <a:cxnSpLocks/>
          </p:cNvCxnSpPr>
          <p:nvPr/>
        </p:nvCxnSpPr>
        <p:spPr>
          <a:xfrm flipV="1">
            <a:off x="6532361" y="4804110"/>
            <a:ext cx="1638056" cy="592360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4B05409B-2A1A-E55A-845F-A01177B68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88415"/>
              </p:ext>
            </p:extLst>
          </p:nvPr>
        </p:nvGraphicFramePr>
        <p:xfrm>
          <a:off x="4803569" y="3898867"/>
          <a:ext cx="1728792" cy="23776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396">
                  <a:extLst>
                    <a:ext uri="{9D8B030D-6E8A-4147-A177-3AD203B41FA5}">
                      <a16:colId xmlns:a16="http://schemas.microsoft.com/office/drawing/2014/main" val="2214465561"/>
                    </a:ext>
                  </a:extLst>
                </a:gridCol>
                <a:gridCol w="864396">
                  <a:extLst>
                    <a:ext uri="{9D8B030D-6E8A-4147-A177-3AD203B41FA5}">
                      <a16:colId xmlns:a16="http://schemas.microsoft.com/office/drawing/2014/main" val="800016635"/>
                    </a:ext>
                  </a:extLst>
                </a:gridCol>
              </a:tblGrid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index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734869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ED7D31"/>
                          </a:solidFill>
                        </a:rPr>
                        <a:t>b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88868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F0"/>
                          </a:solidFill>
                        </a:rPr>
                        <a:t>a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499661"/>
                  </a:ext>
                </a:extLst>
              </a:tr>
              <a:tr h="594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92D050"/>
                          </a:solidFill>
                        </a:rPr>
                        <a:t>c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87376" marR="87376" marT="43688" marB="43688"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145473"/>
                  </a:ext>
                </a:extLst>
              </a:tr>
            </a:tbl>
          </a:graphicData>
        </a:graphic>
      </p:graphicFrame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086EC12D-5BD0-6FC0-0E24-6F8A1581711F}"/>
              </a:ext>
            </a:extLst>
          </p:cNvPr>
          <p:cNvCxnSpPr>
            <a:cxnSpLocks/>
          </p:cNvCxnSpPr>
          <p:nvPr/>
        </p:nvCxnSpPr>
        <p:spPr>
          <a:xfrm>
            <a:off x="6532361" y="5978638"/>
            <a:ext cx="1664027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8967E399-D130-2D58-765D-F20A1490DF45}"/>
              </a:ext>
            </a:extLst>
          </p:cNvPr>
          <p:cNvCxnSpPr>
            <a:cxnSpLocks/>
          </p:cNvCxnSpPr>
          <p:nvPr/>
        </p:nvCxnSpPr>
        <p:spPr>
          <a:xfrm>
            <a:off x="3015528" y="4785933"/>
            <a:ext cx="1788041" cy="61053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3AF122D-D138-B49D-459E-82A21A6B88D0}"/>
              </a:ext>
            </a:extLst>
          </p:cNvPr>
          <p:cNvCxnSpPr>
            <a:cxnSpLocks/>
          </p:cNvCxnSpPr>
          <p:nvPr/>
        </p:nvCxnSpPr>
        <p:spPr>
          <a:xfrm flipV="1">
            <a:off x="3015528" y="4785933"/>
            <a:ext cx="1804850" cy="571550"/>
          </a:xfrm>
          <a:prstGeom prst="straightConnector1">
            <a:avLst/>
          </a:prstGeom>
          <a:ln w="12700">
            <a:solidFill>
              <a:srgbClr val="ED7D3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7751ED3A-8EBF-074E-C0F7-82D4004F7C49}"/>
              </a:ext>
            </a:extLst>
          </p:cNvPr>
          <p:cNvCxnSpPr>
            <a:cxnSpLocks/>
          </p:cNvCxnSpPr>
          <p:nvPr/>
        </p:nvCxnSpPr>
        <p:spPr>
          <a:xfrm>
            <a:off x="3015528" y="5978638"/>
            <a:ext cx="1804850" cy="0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4215D99-9980-E46F-716F-CFBDC6B14427}"/>
              </a:ext>
            </a:extLst>
          </p:cNvPr>
          <p:cNvCxnSpPr>
            <a:cxnSpLocks/>
          </p:cNvCxnSpPr>
          <p:nvPr/>
        </p:nvCxnSpPr>
        <p:spPr>
          <a:xfrm>
            <a:off x="2182423" y="969264"/>
            <a:ext cx="2604012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D19FEF-148B-53E5-4EEC-D7D1F9652FBA}"/>
              </a:ext>
            </a:extLst>
          </p:cNvPr>
          <p:cNvSpPr txBox="1"/>
          <p:nvPr/>
        </p:nvSpPr>
        <p:spPr>
          <a:xfrm>
            <a:off x="8508470" y="2421119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my_vector1 + my_vector2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7D89A-12E3-2E73-0001-A964A57A7C7F}"/>
              </a:ext>
            </a:extLst>
          </p:cNvPr>
          <p:cNvSpPr txBox="1"/>
          <p:nvPr/>
        </p:nvSpPr>
        <p:spPr>
          <a:xfrm>
            <a:off x="4731537" y="6226311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df2 =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pd.Series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([4, 5, 6],</a:t>
            </a:r>
          </a:p>
          <a:p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	       index=["</a:t>
            </a:r>
            <a:r>
              <a:rPr lang="en-US" sz="1400" dirty="0" err="1">
                <a:solidFill>
                  <a:srgbClr val="ED7D3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solidFill>
                  <a:srgbClr val="00B0F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a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solidFill>
                  <a:schemeClr val="accent6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"]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27C59A-D455-87D4-6281-D09A341F7231}"/>
              </a:ext>
            </a:extLst>
          </p:cNvPr>
          <p:cNvCxnSpPr>
            <a:cxnSpLocks/>
          </p:cNvCxnSpPr>
          <p:nvPr/>
        </p:nvCxnSpPr>
        <p:spPr>
          <a:xfrm>
            <a:off x="8170417" y="519785"/>
            <a:ext cx="30689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8737DC0-011C-5FBA-F7B8-F370A555EA0C}"/>
              </a:ext>
            </a:extLst>
          </p:cNvPr>
          <p:cNvSpPr/>
          <p:nvPr/>
        </p:nvSpPr>
        <p:spPr>
          <a:xfrm>
            <a:off x="8102789" y="126622"/>
            <a:ext cx="37490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my_vector1 + my_vector2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95B7CB-1A5F-A271-90E5-0F9C7BF341BB}"/>
              </a:ext>
            </a:extLst>
          </p:cNvPr>
          <p:cNvCxnSpPr>
            <a:cxnSpLocks/>
          </p:cNvCxnSpPr>
          <p:nvPr/>
        </p:nvCxnSpPr>
        <p:spPr>
          <a:xfrm>
            <a:off x="8219329" y="3826346"/>
            <a:ext cx="38711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53DC4C-BFBA-BA2E-3D06-0649593BE04B}"/>
              </a:ext>
            </a:extLst>
          </p:cNvPr>
          <p:cNvSpPr/>
          <p:nvPr/>
        </p:nvSpPr>
        <p:spPr>
          <a:xfrm>
            <a:off x="9546474" y="3351827"/>
            <a:ext cx="11865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+mj-lt"/>
              </a:rPr>
              <a:t>df1 + df2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9986F61-FAEB-431C-1137-3EFD6AB0910C}"/>
              </a:ext>
            </a:extLst>
          </p:cNvPr>
          <p:cNvSpPr txBox="1"/>
          <p:nvPr/>
        </p:nvSpPr>
        <p:spPr>
          <a:xfrm>
            <a:off x="7132011" y="1183263"/>
            <a:ext cx="46679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Consolas" panose="020B0609020204030204" pitchFamily="49" charset="0"/>
                <a:cs typeface="Courier New" panose="02070309020205020404" pitchFamily="49" charset="0"/>
              </a:rPr>
              <a:t>=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8B420A-E7C7-1BC7-F718-A5F9A0CBA147}"/>
              </a:ext>
            </a:extLst>
          </p:cNvPr>
          <p:cNvSpPr txBox="1"/>
          <p:nvPr/>
        </p:nvSpPr>
        <p:spPr>
          <a:xfrm>
            <a:off x="3635316" y="1201449"/>
            <a:ext cx="466794" cy="70788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latin typeface="Consolas" panose="020B0609020204030204" pitchFamily="49" charset="0"/>
                <a:cs typeface="Courier New" panose="02070309020205020404" pitchFamily="49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95072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7829</TotalTime>
  <Words>149</Words>
  <Application>Microsoft Macintosh PowerPoint</Application>
  <PresentationFormat>Widescreen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Bradbury, Ph.D.</dc:creator>
  <cp:lastModifiedBy>Kyle Bradbury, Ph.D.</cp:lastModifiedBy>
  <cp:revision>118</cp:revision>
  <dcterms:created xsi:type="dcterms:W3CDTF">2022-01-07T05:52:45Z</dcterms:created>
  <dcterms:modified xsi:type="dcterms:W3CDTF">2024-11-27T18:30:17Z</dcterms:modified>
</cp:coreProperties>
</file>