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74"/>
    <a:srgbClr val="0047FF"/>
    <a:srgbClr val="007AFF"/>
    <a:srgbClr val="00FFDC"/>
    <a:srgbClr val="22F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718"/>
  </p:normalViewPr>
  <p:slideViewPr>
    <p:cSldViewPr snapToGrid="0">
      <p:cViewPr>
        <p:scale>
          <a:sx n="72" d="100"/>
          <a:sy n="72" d="100"/>
        </p:scale>
        <p:origin x="167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7CC9-FD0F-7036-2390-1B0EE5A1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2324B-7756-F4F1-7D50-CFA7BE14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0BF5-C67D-1C2F-D6D7-0DB12CF2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8364-40F5-FFF5-E0FF-C605AE4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C9CD-3325-EE41-43F8-E023F59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B30C-B250-F846-9E3A-AED560E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AE423-A935-2E56-2388-5330840C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7DCE-95E9-19DD-88F5-A01D53A9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A2E4-B59F-841B-2125-35D578B2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1B8C-1F95-9CF7-1CE7-6DED2B7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7362-845E-4B6B-94DD-7CBDE2C9B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A8C0-3606-0AF3-E931-954CDD8A5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CD13-21DD-82FF-5CA7-731483D2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D0BA-D342-70EC-F571-E2ECC3EE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059-61B3-F868-D618-B0F05A8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9E7C-99D3-8124-1AEC-83F1F1D5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703-CA82-957E-EDBC-39AE7763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836B-E5C2-CC60-A445-69CC5DAE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245B-176A-0D69-E309-EB15842A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AD69-84F9-52A7-EFA6-6D53F15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5F0-6D64-3FAC-F517-406CEC5B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B24AC-924A-1000-B433-DE79AA7C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A35A-41D5-CD72-659A-01C2678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BDA3-1D4D-467D-EC07-5E735F4D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F0DC-EB6C-D1FA-6976-4CEE6FC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5E7-AF23-67EB-2BB1-FC9CDC04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0CE6-0C99-124D-2DA5-061563EAF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827A-6AAB-0F5B-2716-EB0DCC4D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BCE2-E265-3D66-240A-242B3CD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6BA5-0324-9452-BF93-F9C685E6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55A3A-237B-4227-2847-316DDA2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2D93-E72F-2E1E-867E-10CD225C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1899-BBF8-BE81-F4A8-9E68F3B1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6E1BB-3744-4F18-8534-F0F6B25C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DC36F-8A3D-6003-09F2-B1A903A20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78C39-6624-4736-15F6-523BCBCB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4ED4-F641-1447-4946-1F27DD20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560B1-6CB1-9917-4EB2-FF046EC9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8F8D3-17AE-26C4-C55D-E706AC7A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797F-5C23-F3A3-2A10-D8818F1C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E399D-68D7-1526-B1D7-FADAB95A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F850C-EE4A-EAB2-0567-AB469A5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009D-7D55-BE80-4151-C9057DF2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D24E0-09F0-728C-E1DD-3A272B2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7545F-263E-F162-F6A1-CC6B599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338C-7823-8E3D-7DCC-70341521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B2F4-79B5-8700-E8A3-D7FCDBCC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A94D-7C7F-80FE-2336-8B890B83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3CC1A-1A5F-F2D4-8A37-AE98E3A9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AB895-85C4-AD7C-659E-57ECE547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A25DA-11E9-EEAC-C98F-7566C614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59E4-B5FB-A091-5445-A3ADFDD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D35-6029-582F-4E8F-0C32F1A5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5121E-D879-F91B-1970-123187AD0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D257-32CA-E4EF-8124-AD66B096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DE355-6C5A-FF81-655F-D0F8A81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F29A-D0BC-77F2-B9CD-CA9955D2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EEB0-D057-DCDF-12F1-AF001E25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ECC1B-7FFE-5635-9234-3B450A2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9E96-A35B-3C8A-076C-CEFD47D4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9090-4B58-E0DA-EF45-EBD8DE7FE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9662-3C21-D6C3-49D6-EC170F9C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EF36-8DE7-2724-89D6-B2CA90E7F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8AC8E0-E0BE-6A48-686A-0D1ABB53C6BA}"/>
              </a:ext>
            </a:extLst>
          </p:cNvPr>
          <p:cNvSpPr/>
          <p:nvPr/>
        </p:nvSpPr>
        <p:spPr>
          <a:xfrm>
            <a:off x="3025240" y="0"/>
            <a:ext cx="6929644" cy="679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86BEE0-247E-0556-2065-7C42E2F371C6}"/>
              </a:ext>
            </a:extLst>
          </p:cNvPr>
          <p:cNvCxnSpPr/>
          <p:nvPr/>
        </p:nvCxnSpPr>
        <p:spPr>
          <a:xfrm>
            <a:off x="3069772" y="6324600"/>
            <a:ext cx="6498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9EEC3E-A5F0-4530-C47A-B58128A332A8}"/>
              </a:ext>
            </a:extLst>
          </p:cNvPr>
          <p:cNvCxnSpPr>
            <a:cxnSpLocks/>
          </p:cNvCxnSpPr>
          <p:nvPr/>
        </p:nvCxnSpPr>
        <p:spPr>
          <a:xfrm rot="16200000">
            <a:off x="239486" y="3526972"/>
            <a:ext cx="6498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30E1B3C1-E8DD-ED96-778E-95A5E10D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5669254"/>
            <a:ext cx="595955" cy="655346"/>
          </a:xfrm>
          <a:prstGeom prst="rect">
            <a:avLst/>
          </a:prstGeom>
        </p:spPr>
      </p:pic>
      <p:pic>
        <p:nvPicPr>
          <p:cNvPr id="9" name="Picture 8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66769F91-0F71-8CE9-C0F2-C0536AFA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5016112"/>
            <a:ext cx="595955" cy="655346"/>
          </a:xfrm>
          <a:prstGeom prst="rect">
            <a:avLst/>
          </a:prstGeom>
        </p:spPr>
      </p:pic>
      <p:pic>
        <p:nvPicPr>
          <p:cNvPr id="10" name="Picture 9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937D09F-EA67-D6C9-1F95-B7DDB948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4362969"/>
            <a:ext cx="595955" cy="655346"/>
          </a:xfrm>
          <a:prstGeom prst="rect">
            <a:avLst/>
          </a:prstGeom>
        </p:spPr>
      </p:pic>
      <p:pic>
        <p:nvPicPr>
          <p:cNvPr id="11" name="Picture 10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0BB3B0F-E722-B009-0664-C2A9069A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3709827"/>
            <a:ext cx="595955" cy="655346"/>
          </a:xfrm>
          <a:prstGeom prst="rect">
            <a:avLst/>
          </a:prstGeom>
        </p:spPr>
      </p:pic>
      <p:pic>
        <p:nvPicPr>
          <p:cNvPr id="12" name="Picture 11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767F14CA-272E-858F-2ACA-21D9AF22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3056684"/>
            <a:ext cx="595955" cy="655346"/>
          </a:xfrm>
          <a:prstGeom prst="rect">
            <a:avLst/>
          </a:prstGeom>
        </p:spPr>
      </p:pic>
      <p:pic>
        <p:nvPicPr>
          <p:cNvPr id="23" name="Picture 22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398A2927-9AB5-DE36-1442-7E3754D3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2403542"/>
            <a:ext cx="595955" cy="655346"/>
          </a:xfrm>
          <a:prstGeom prst="rect">
            <a:avLst/>
          </a:prstGeom>
        </p:spPr>
      </p:pic>
      <p:pic>
        <p:nvPicPr>
          <p:cNvPr id="24" name="Picture 23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55AFADD-E55A-6DFC-53B4-5E5CEB75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1750399"/>
            <a:ext cx="595955" cy="655346"/>
          </a:xfrm>
          <a:prstGeom prst="rect">
            <a:avLst/>
          </a:prstGeom>
        </p:spPr>
      </p:pic>
      <p:pic>
        <p:nvPicPr>
          <p:cNvPr id="25" name="Picture 24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2C05D606-7B44-E6DC-41BC-87690CAA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1097256"/>
            <a:ext cx="595955" cy="655346"/>
          </a:xfrm>
          <a:prstGeom prst="rect">
            <a:avLst/>
          </a:prstGeom>
        </p:spPr>
      </p:pic>
      <p:pic>
        <p:nvPicPr>
          <p:cNvPr id="26" name="Picture 25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431592FE-8326-5A32-2B66-CBDDDCE2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5669254"/>
            <a:ext cx="595955" cy="655346"/>
          </a:xfrm>
          <a:prstGeom prst="rect">
            <a:avLst/>
          </a:prstGeom>
        </p:spPr>
      </p:pic>
      <p:pic>
        <p:nvPicPr>
          <p:cNvPr id="27" name="Picture 26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9C90CF70-409B-9C13-ED09-4DA0FAA5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5016112"/>
            <a:ext cx="595955" cy="655346"/>
          </a:xfrm>
          <a:prstGeom prst="rect">
            <a:avLst/>
          </a:prstGeom>
        </p:spPr>
      </p:pic>
      <p:pic>
        <p:nvPicPr>
          <p:cNvPr id="28" name="Picture 27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F1FE2EA-9F82-8C80-FB5B-B245B729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4362969"/>
            <a:ext cx="595955" cy="655346"/>
          </a:xfrm>
          <a:prstGeom prst="rect">
            <a:avLst/>
          </a:prstGeom>
        </p:spPr>
      </p:pic>
      <p:pic>
        <p:nvPicPr>
          <p:cNvPr id="29" name="Picture 28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8DBD526C-8940-1EEB-9D68-B690031C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3709827"/>
            <a:ext cx="595955" cy="655346"/>
          </a:xfrm>
          <a:prstGeom prst="rect">
            <a:avLst/>
          </a:prstGeom>
        </p:spPr>
      </p:pic>
      <p:pic>
        <p:nvPicPr>
          <p:cNvPr id="34" name="Picture 33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C83E6E15-0862-30D4-9018-9CB1958A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5669254"/>
            <a:ext cx="595955" cy="655346"/>
          </a:xfrm>
          <a:prstGeom prst="rect">
            <a:avLst/>
          </a:prstGeom>
        </p:spPr>
      </p:pic>
      <p:pic>
        <p:nvPicPr>
          <p:cNvPr id="35" name="Picture 34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EE99B09E-B8EB-DF43-08FB-F1E15894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5016112"/>
            <a:ext cx="595955" cy="655346"/>
          </a:xfrm>
          <a:prstGeom prst="rect">
            <a:avLst/>
          </a:prstGeom>
        </p:spPr>
      </p:pic>
      <p:pic>
        <p:nvPicPr>
          <p:cNvPr id="36" name="Picture 35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148DDD9A-F81F-CFDD-7D11-4E80FD42C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4362969"/>
            <a:ext cx="595955" cy="655346"/>
          </a:xfrm>
          <a:prstGeom prst="rect">
            <a:avLst/>
          </a:prstGeom>
        </p:spPr>
      </p:pic>
      <p:pic>
        <p:nvPicPr>
          <p:cNvPr id="37" name="Picture 36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6F8B0FDB-96D5-38D4-D613-B34BE713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3709827"/>
            <a:ext cx="595955" cy="655346"/>
          </a:xfrm>
          <a:prstGeom prst="rect">
            <a:avLst/>
          </a:prstGeom>
        </p:spPr>
      </p:pic>
      <p:pic>
        <p:nvPicPr>
          <p:cNvPr id="38" name="Picture 37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6417769E-B4EC-5023-7D70-8027DB03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3056684"/>
            <a:ext cx="595955" cy="655346"/>
          </a:xfrm>
          <a:prstGeom prst="rect">
            <a:avLst/>
          </a:prstGeom>
        </p:spPr>
      </p:pic>
      <p:pic>
        <p:nvPicPr>
          <p:cNvPr id="39" name="Picture 38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333E0CBB-37FA-104D-51AA-451C9DC3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2403542"/>
            <a:ext cx="595955" cy="655346"/>
          </a:xfrm>
          <a:prstGeom prst="rect">
            <a:avLst/>
          </a:prstGeom>
        </p:spPr>
      </p:pic>
      <p:pic>
        <p:nvPicPr>
          <p:cNvPr id="42" name="Picture 41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FED5ADD-E020-4857-F34C-6B9FD3FA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0" y="5669254"/>
            <a:ext cx="595955" cy="655346"/>
          </a:xfrm>
          <a:prstGeom prst="rect">
            <a:avLst/>
          </a:prstGeom>
        </p:spPr>
      </p:pic>
      <p:pic>
        <p:nvPicPr>
          <p:cNvPr id="43" name="Picture 42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B849167C-669B-7AEF-562B-C5798937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0" y="5016112"/>
            <a:ext cx="595955" cy="655346"/>
          </a:xfrm>
          <a:prstGeom prst="rect">
            <a:avLst/>
          </a:prstGeom>
        </p:spPr>
      </p:pic>
      <p:pic>
        <p:nvPicPr>
          <p:cNvPr id="50" name="Picture 49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FC124B65-4260-B95B-9473-70037E8C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5669254"/>
            <a:ext cx="595955" cy="655346"/>
          </a:xfrm>
          <a:prstGeom prst="rect">
            <a:avLst/>
          </a:prstGeom>
        </p:spPr>
      </p:pic>
      <p:pic>
        <p:nvPicPr>
          <p:cNvPr id="51" name="Picture 50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2FDCC0AA-9CCF-F321-FB53-8A067FAA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5016112"/>
            <a:ext cx="595955" cy="655346"/>
          </a:xfrm>
          <a:prstGeom prst="rect">
            <a:avLst/>
          </a:prstGeom>
        </p:spPr>
      </p:pic>
      <p:pic>
        <p:nvPicPr>
          <p:cNvPr id="52" name="Picture 51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A1951A22-8AD8-1420-3E43-B354E2B6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4362969"/>
            <a:ext cx="595955" cy="655346"/>
          </a:xfrm>
          <a:prstGeom prst="rect">
            <a:avLst/>
          </a:prstGeom>
        </p:spPr>
      </p:pic>
      <p:pic>
        <p:nvPicPr>
          <p:cNvPr id="53" name="Picture 52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1DBEAF03-F633-16D6-FC4F-B41B1A86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3709827"/>
            <a:ext cx="595955" cy="655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77357-1B7D-E78B-2D55-6E46742F9714}"/>
              </a:ext>
            </a:extLst>
          </p:cNvPr>
          <p:cNvSpPr txBox="1"/>
          <p:nvPr/>
        </p:nvSpPr>
        <p:spPr>
          <a:xfrm rot="16200000">
            <a:off x="2111208" y="1120178"/>
            <a:ext cx="219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Penguins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FFC9F-79E6-9AE2-50C5-72FD403E8AA7}"/>
              </a:ext>
            </a:extLst>
          </p:cNvPr>
          <p:cNvSpPr txBox="1"/>
          <p:nvPr/>
        </p:nvSpPr>
        <p:spPr>
          <a:xfrm>
            <a:off x="3972388" y="636581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3A5CB-496B-F641-E632-6912B27B4C68}"/>
              </a:ext>
            </a:extLst>
          </p:cNvPr>
          <p:cNvSpPr txBox="1"/>
          <p:nvPr/>
        </p:nvSpPr>
        <p:spPr>
          <a:xfrm>
            <a:off x="5128526" y="636581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51C28-8CAC-2AFC-15BE-353DFF03E20E}"/>
              </a:ext>
            </a:extLst>
          </p:cNvPr>
          <p:cNvSpPr txBox="1"/>
          <p:nvPr/>
        </p:nvSpPr>
        <p:spPr>
          <a:xfrm>
            <a:off x="6274153" y="63658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F3F61-8A6D-D17E-9BE0-424FDDFE4205}"/>
              </a:ext>
            </a:extLst>
          </p:cNvPr>
          <p:cNvSpPr txBox="1"/>
          <p:nvPr/>
        </p:nvSpPr>
        <p:spPr>
          <a:xfrm>
            <a:off x="7430291" y="63658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 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E34E2-40A7-A2EB-DF87-32EA1303280F}"/>
              </a:ext>
            </a:extLst>
          </p:cNvPr>
          <p:cNvSpPr txBox="1"/>
          <p:nvPr/>
        </p:nvSpPr>
        <p:spPr>
          <a:xfrm>
            <a:off x="8460305" y="636581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 E</a:t>
            </a:r>
          </a:p>
        </p:txBody>
      </p:sp>
    </p:spTree>
    <p:extLst>
      <p:ext uri="{BB962C8B-B14F-4D97-AF65-F5344CB8AC3E}">
        <p14:creationId xmlns:p14="http://schemas.microsoft.com/office/powerpoint/2010/main" val="109812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990E5AD-CE55-645E-2207-C7799B9DA809}"/>
              </a:ext>
            </a:extLst>
          </p:cNvPr>
          <p:cNvSpPr/>
          <p:nvPr/>
        </p:nvSpPr>
        <p:spPr>
          <a:xfrm>
            <a:off x="-1" y="1"/>
            <a:ext cx="10904915" cy="504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9323A-ECE3-8601-CC63-622E2ABD9CC2}"/>
              </a:ext>
            </a:extLst>
          </p:cNvPr>
          <p:cNvSpPr txBox="1"/>
          <p:nvPr/>
        </p:nvSpPr>
        <p:spPr>
          <a:xfrm>
            <a:off x="2647723" y="0"/>
            <a:ext cx="47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0B85A-09BC-DE71-849B-CDE823AA44BA}"/>
              </a:ext>
            </a:extLst>
          </p:cNvPr>
          <p:cNvSpPr txBox="1"/>
          <p:nvPr/>
        </p:nvSpPr>
        <p:spPr>
          <a:xfrm>
            <a:off x="8289571" y="0"/>
            <a:ext cx="47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93EF5E-8F9C-D54D-09E6-A41E3352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5" y="861822"/>
            <a:ext cx="5270500" cy="3810000"/>
          </a:xfrm>
          <a:prstGeom prst="rect">
            <a:avLst/>
          </a:prstGeom>
        </p:spPr>
      </p:pic>
      <p:pic>
        <p:nvPicPr>
          <p:cNvPr id="21" name="Picture 20" descr="A graph of penguins with numbers&#10;&#10;Description automatically generated">
            <a:extLst>
              <a:ext uri="{FF2B5EF4-FFF2-40B4-BE49-F238E27FC236}">
                <a16:creationId xmlns:a16="http://schemas.microsoft.com/office/drawing/2014/main" id="{37C1CA04-71CE-04B8-7A56-5B73E657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71" y="376428"/>
            <a:ext cx="4758044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2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3F22BD0-6C0B-682A-2435-BEB7C9C764A8}"/>
              </a:ext>
            </a:extLst>
          </p:cNvPr>
          <p:cNvSpPr/>
          <p:nvPr/>
        </p:nvSpPr>
        <p:spPr>
          <a:xfrm>
            <a:off x="149074" y="231380"/>
            <a:ext cx="6929644" cy="6793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BAB22-21B5-E764-9C4B-FB2CAF2A95BE}"/>
              </a:ext>
            </a:extLst>
          </p:cNvPr>
          <p:cNvSpPr txBox="1"/>
          <p:nvPr/>
        </p:nvSpPr>
        <p:spPr>
          <a:xfrm>
            <a:off x="251791" y="0"/>
            <a:ext cx="653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Perceptual ranking of visual differences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CFBCC6-1235-0889-67A1-B9C5255E9FD2}"/>
              </a:ext>
            </a:extLst>
          </p:cNvPr>
          <p:cNvCxnSpPr>
            <a:cxnSpLocks/>
          </p:cNvCxnSpPr>
          <p:nvPr/>
        </p:nvCxnSpPr>
        <p:spPr>
          <a:xfrm>
            <a:off x="2813768" y="895884"/>
            <a:ext cx="145925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D31E8B5-4F57-CCE0-A23D-7B912FFCAD6A}"/>
              </a:ext>
            </a:extLst>
          </p:cNvPr>
          <p:cNvSpPr/>
          <p:nvPr/>
        </p:nvSpPr>
        <p:spPr>
          <a:xfrm>
            <a:off x="3095297" y="759249"/>
            <a:ext cx="273269" cy="2732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3F4C5-7F49-D93C-DA97-24B3CCD22D61}"/>
              </a:ext>
            </a:extLst>
          </p:cNvPr>
          <p:cNvSpPr txBox="1"/>
          <p:nvPr/>
        </p:nvSpPr>
        <p:spPr>
          <a:xfrm>
            <a:off x="260693" y="700551"/>
            <a:ext cx="236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Position along a   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common scale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DC746A-0374-97F3-CE2F-3A20169E8AAF}"/>
              </a:ext>
            </a:extLst>
          </p:cNvPr>
          <p:cNvSpPr/>
          <p:nvPr/>
        </p:nvSpPr>
        <p:spPr>
          <a:xfrm>
            <a:off x="3672023" y="759250"/>
            <a:ext cx="273269" cy="2732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547FE-46E9-7C0C-AF50-FF7D518D8BB9}"/>
              </a:ext>
            </a:extLst>
          </p:cNvPr>
          <p:cNvSpPr txBox="1"/>
          <p:nvPr/>
        </p:nvSpPr>
        <p:spPr>
          <a:xfrm>
            <a:off x="260693" y="19955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Length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39562-ECA0-7E47-AFF0-DE960F1B076D}"/>
              </a:ext>
            </a:extLst>
          </p:cNvPr>
          <p:cNvSpPr/>
          <p:nvPr/>
        </p:nvSpPr>
        <p:spPr>
          <a:xfrm>
            <a:off x="2990191" y="1944509"/>
            <a:ext cx="273269" cy="2732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93FDA1-CA27-768A-CCB1-1988E61950A5}"/>
              </a:ext>
            </a:extLst>
          </p:cNvPr>
          <p:cNvSpPr/>
          <p:nvPr/>
        </p:nvSpPr>
        <p:spPr>
          <a:xfrm>
            <a:off x="3368564" y="1488514"/>
            <a:ext cx="273269" cy="581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830497-DD5A-4549-1F50-6A2112EFCFEB}"/>
              </a:ext>
            </a:extLst>
          </p:cNvPr>
          <p:cNvSpPr/>
          <p:nvPr/>
        </p:nvSpPr>
        <p:spPr>
          <a:xfrm>
            <a:off x="3746937" y="1668972"/>
            <a:ext cx="273269" cy="6959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D58F7-3E65-F20F-1E35-E56D1302627F}"/>
              </a:ext>
            </a:extLst>
          </p:cNvPr>
          <p:cNvSpPr txBox="1"/>
          <p:nvPr/>
        </p:nvSpPr>
        <p:spPr>
          <a:xfrm>
            <a:off x="260693" y="3936529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87DD2C-261A-D854-2EC4-0765D8C1ACC0}"/>
              </a:ext>
            </a:extLst>
          </p:cNvPr>
          <p:cNvSpPr/>
          <p:nvPr/>
        </p:nvSpPr>
        <p:spPr>
          <a:xfrm>
            <a:off x="2950775" y="3890343"/>
            <a:ext cx="352099" cy="3561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0B310-EBFC-1A7D-B709-A7898FE5E2E8}"/>
              </a:ext>
            </a:extLst>
          </p:cNvPr>
          <p:cNvSpPr/>
          <p:nvPr/>
        </p:nvSpPr>
        <p:spPr>
          <a:xfrm>
            <a:off x="3419517" y="3930211"/>
            <a:ext cx="273270" cy="2764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FB163-1850-629D-4394-39852EAA7C7B}"/>
              </a:ext>
            </a:extLst>
          </p:cNvPr>
          <p:cNvSpPr/>
          <p:nvPr/>
        </p:nvSpPr>
        <p:spPr>
          <a:xfrm>
            <a:off x="3809430" y="3833958"/>
            <a:ext cx="463590" cy="468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07F9-62E9-86AD-0048-033352B74BE8}"/>
              </a:ext>
            </a:extLst>
          </p:cNvPr>
          <p:cNvSpPr txBox="1"/>
          <p:nvPr/>
        </p:nvSpPr>
        <p:spPr>
          <a:xfrm>
            <a:off x="260693" y="4703784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Volume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DD6D223-E7B7-9E6F-ED98-C8C862D3D425}"/>
              </a:ext>
            </a:extLst>
          </p:cNvPr>
          <p:cNvSpPr/>
          <p:nvPr/>
        </p:nvSpPr>
        <p:spPr>
          <a:xfrm>
            <a:off x="2959708" y="4888450"/>
            <a:ext cx="462063" cy="462063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9DDB68EB-DC80-ECC6-1B64-C1DA93F615D6}"/>
              </a:ext>
            </a:extLst>
          </p:cNvPr>
          <p:cNvSpPr/>
          <p:nvPr/>
        </p:nvSpPr>
        <p:spPr>
          <a:xfrm>
            <a:off x="3489433" y="4622299"/>
            <a:ext cx="728215" cy="728215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722175F1-9E0B-1D2A-E028-3C3E46395F12}"/>
              </a:ext>
            </a:extLst>
          </p:cNvPr>
          <p:cNvSpPr/>
          <p:nvPr/>
        </p:nvSpPr>
        <p:spPr>
          <a:xfrm>
            <a:off x="4273020" y="4716888"/>
            <a:ext cx="633626" cy="633626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38724-04E2-D9A0-F035-327A507D54DF}"/>
              </a:ext>
            </a:extLst>
          </p:cNvPr>
          <p:cNvSpPr txBox="1"/>
          <p:nvPr/>
        </p:nvSpPr>
        <p:spPr>
          <a:xfrm>
            <a:off x="260693" y="568124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Color Saturation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B60E0-19B9-A1AF-2BBE-BDDFE9F7F5D2}"/>
              </a:ext>
            </a:extLst>
          </p:cNvPr>
          <p:cNvSpPr/>
          <p:nvPr/>
        </p:nvSpPr>
        <p:spPr>
          <a:xfrm>
            <a:off x="2950775" y="5687612"/>
            <a:ext cx="352099" cy="3561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0DBC71-D3C2-ED91-6A56-68DAD0C80071}"/>
              </a:ext>
            </a:extLst>
          </p:cNvPr>
          <p:cNvSpPr/>
          <p:nvPr/>
        </p:nvSpPr>
        <p:spPr>
          <a:xfrm>
            <a:off x="3465782" y="5687612"/>
            <a:ext cx="352099" cy="3561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388E9E-CF09-20F7-149E-3C8602CE5A4D}"/>
              </a:ext>
            </a:extLst>
          </p:cNvPr>
          <p:cNvSpPr/>
          <p:nvPr/>
        </p:nvSpPr>
        <p:spPr>
          <a:xfrm>
            <a:off x="3980789" y="5687612"/>
            <a:ext cx="352099" cy="356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C02354-7F50-2385-9FD3-8FA4F1372AFA}"/>
              </a:ext>
            </a:extLst>
          </p:cNvPr>
          <p:cNvSpPr/>
          <p:nvPr/>
        </p:nvSpPr>
        <p:spPr>
          <a:xfrm>
            <a:off x="4495795" y="5687612"/>
            <a:ext cx="352099" cy="35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2A7951-9791-AD33-BC8B-631A156B0F5A}"/>
              </a:ext>
            </a:extLst>
          </p:cNvPr>
          <p:cNvSpPr txBox="1"/>
          <p:nvPr/>
        </p:nvSpPr>
        <p:spPr>
          <a:xfrm>
            <a:off x="260693" y="618551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Color Hue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5218EA-F7B4-FB07-8298-57B64BC25E4C}"/>
              </a:ext>
            </a:extLst>
          </p:cNvPr>
          <p:cNvSpPr/>
          <p:nvPr/>
        </p:nvSpPr>
        <p:spPr>
          <a:xfrm>
            <a:off x="2950775" y="6192109"/>
            <a:ext cx="352099" cy="356146"/>
          </a:xfrm>
          <a:prstGeom prst="rect">
            <a:avLst/>
          </a:prstGeom>
          <a:solidFill>
            <a:srgbClr val="00F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F7A06C-1FFE-6EFB-B013-7D09F84ED564}"/>
              </a:ext>
            </a:extLst>
          </p:cNvPr>
          <p:cNvSpPr/>
          <p:nvPr/>
        </p:nvSpPr>
        <p:spPr>
          <a:xfrm>
            <a:off x="3465782" y="6192109"/>
            <a:ext cx="352099" cy="356146"/>
          </a:xfrm>
          <a:prstGeom prst="rect">
            <a:avLst/>
          </a:prstGeom>
          <a:solidFill>
            <a:srgbClr val="00F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8C6382-F410-7F31-6541-6DF47ECF9326}"/>
              </a:ext>
            </a:extLst>
          </p:cNvPr>
          <p:cNvSpPr/>
          <p:nvPr/>
        </p:nvSpPr>
        <p:spPr>
          <a:xfrm>
            <a:off x="3980789" y="6192109"/>
            <a:ext cx="352099" cy="356146"/>
          </a:xfrm>
          <a:prstGeom prst="rect">
            <a:avLst/>
          </a:prstGeom>
          <a:solidFill>
            <a:srgbClr val="007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3151B4-3A8F-D0AD-AD22-3ADEC03D70FB}"/>
              </a:ext>
            </a:extLst>
          </p:cNvPr>
          <p:cNvSpPr/>
          <p:nvPr/>
        </p:nvSpPr>
        <p:spPr>
          <a:xfrm>
            <a:off x="4495795" y="6192109"/>
            <a:ext cx="352099" cy="356146"/>
          </a:xfrm>
          <a:prstGeom prst="rect">
            <a:avLst/>
          </a:prstGeom>
          <a:solidFill>
            <a:srgbClr val="004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1CB1B6-FDA0-21E3-6DA0-AC20E3210364}"/>
              </a:ext>
            </a:extLst>
          </p:cNvPr>
          <p:cNvSpPr/>
          <p:nvPr/>
        </p:nvSpPr>
        <p:spPr>
          <a:xfrm>
            <a:off x="4125309" y="1765769"/>
            <a:ext cx="273269" cy="3709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9700DD-EFF5-64F1-E2DB-48F62C693763}"/>
              </a:ext>
            </a:extLst>
          </p:cNvPr>
          <p:cNvSpPr/>
          <p:nvPr/>
        </p:nvSpPr>
        <p:spPr>
          <a:xfrm>
            <a:off x="4503682" y="1560104"/>
            <a:ext cx="273269" cy="9729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2C4445-6442-F8C9-3CB4-7F489961CCD9}"/>
              </a:ext>
            </a:extLst>
          </p:cNvPr>
          <p:cNvSpPr/>
          <p:nvPr/>
        </p:nvSpPr>
        <p:spPr>
          <a:xfrm>
            <a:off x="4358788" y="3863094"/>
            <a:ext cx="405980" cy="410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224348-3C50-1B1F-9769-B5F058EA8937}"/>
              </a:ext>
            </a:extLst>
          </p:cNvPr>
          <p:cNvCxnSpPr>
            <a:cxnSpLocks/>
          </p:cNvCxnSpPr>
          <p:nvPr/>
        </p:nvCxnSpPr>
        <p:spPr>
          <a:xfrm>
            <a:off x="5738648" y="700551"/>
            <a:ext cx="0" cy="585429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E12105A-A109-D402-325F-8B61EB327331}"/>
              </a:ext>
            </a:extLst>
          </p:cNvPr>
          <p:cNvSpPr txBox="1"/>
          <p:nvPr/>
        </p:nvSpPr>
        <p:spPr>
          <a:xfrm>
            <a:off x="5854262" y="700551"/>
            <a:ext cx="122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to accurately distinguish differences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EA821C-CDCC-7EBB-AF15-0B727C87F8A8}"/>
              </a:ext>
            </a:extLst>
          </p:cNvPr>
          <p:cNvSpPr txBox="1"/>
          <p:nvPr/>
        </p:nvSpPr>
        <p:spPr>
          <a:xfrm>
            <a:off x="5854262" y="5672513"/>
            <a:ext cx="122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Harder to accurately distinguish differences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18070-5AB9-D807-7FB5-0E7436AEC442}"/>
              </a:ext>
            </a:extLst>
          </p:cNvPr>
          <p:cNvSpPr txBox="1"/>
          <p:nvPr/>
        </p:nvSpPr>
        <p:spPr>
          <a:xfrm>
            <a:off x="260693" y="30326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Angle</a:t>
            </a:r>
          </a:p>
        </p:txBody>
      </p:sp>
      <p:sp>
        <p:nvSpPr>
          <p:cNvPr id="46" name="Pie 45">
            <a:extLst>
              <a:ext uri="{FF2B5EF4-FFF2-40B4-BE49-F238E27FC236}">
                <a16:creationId xmlns:a16="http://schemas.microsoft.com/office/drawing/2014/main" id="{95EC69D5-C3B9-1CE0-E0E8-A4E7A3F15846}"/>
              </a:ext>
            </a:extLst>
          </p:cNvPr>
          <p:cNvSpPr/>
          <p:nvPr/>
        </p:nvSpPr>
        <p:spPr>
          <a:xfrm>
            <a:off x="3559347" y="2911993"/>
            <a:ext cx="564082" cy="564082"/>
          </a:xfrm>
          <a:prstGeom prst="pie">
            <a:avLst>
              <a:gd name="adj1" fmla="val 20932282"/>
              <a:gd name="adj2" fmla="val 162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ie 48">
            <a:extLst>
              <a:ext uri="{FF2B5EF4-FFF2-40B4-BE49-F238E27FC236}">
                <a16:creationId xmlns:a16="http://schemas.microsoft.com/office/drawing/2014/main" id="{FEE5264F-5087-7357-47F8-7FD6F2CE9225}"/>
              </a:ext>
            </a:extLst>
          </p:cNvPr>
          <p:cNvSpPr/>
          <p:nvPr/>
        </p:nvSpPr>
        <p:spPr>
          <a:xfrm>
            <a:off x="2886685" y="2911993"/>
            <a:ext cx="564082" cy="564082"/>
          </a:xfrm>
          <a:prstGeom prst="pie">
            <a:avLst>
              <a:gd name="adj1" fmla="val 2585113"/>
              <a:gd name="adj2" fmla="val 162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ie 49">
            <a:extLst>
              <a:ext uri="{FF2B5EF4-FFF2-40B4-BE49-F238E27FC236}">
                <a16:creationId xmlns:a16="http://schemas.microsoft.com/office/drawing/2014/main" id="{0A345975-71E4-A619-5B78-7510D92F7EA9}"/>
              </a:ext>
            </a:extLst>
          </p:cNvPr>
          <p:cNvSpPr/>
          <p:nvPr/>
        </p:nvSpPr>
        <p:spPr>
          <a:xfrm>
            <a:off x="4200478" y="2911993"/>
            <a:ext cx="564082" cy="564082"/>
          </a:xfrm>
          <a:prstGeom prst="pie">
            <a:avLst>
              <a:gd name="adj1" fmla="val 11869111"/>
              <a:gd name="adj2" fmla="val 162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F5B714-72A2-0564-148A-0E020762F2CE}"/>
              </a:ext>
            </a:extLst>
          </p:cNvPr>
          <p:cNvSpPr/>
          <p:nvPr/>
        </p:nvSpPr>
        <p:spPr>
          <a:xfrm>
            <a:off x="4469367" y="886673"/>
            <a:ext cx="273269" cy="336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35582-D54F-6989-75EB-19E947DCB757}"/>
              </a:ext>
            </a:extLst>
          </p:cNvPr>
          <p:cNvSpPr/>
          <p:nvPr/>
        </p:nvSpPr>
        <p:spPr>
          <a:xfrm>
            <a:off x="4847740" y="430678"/>
            <a:ext cx="273269" cy="792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56C54-1001-E87C-60B7-AAB46A0CFEC8}"/>
              </a:ext>
            </a:extLst>
          </p:cNvPr>
          <p:cNvSpPr/>
          <p:nvPr/>
        </p:nvSpPr>
        <p:spPr>
          <a:xfrm>
            <a:off x="5226113" y="611136"/>
            <a:ext cx="273269" cy="6118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3F22BD0-6C0B-682A-2435-BEB7C9C764A8}"/>
              </a:ext>
            </a:extLst>
          </p:cNvPr>
          <p:cNvSpPr/>
          <p:nvPr/>
        </p:nvSpPr>
        <p:spPr>
          <a:xfrm>
            <a:off x="120454" y="102681"/>
            <a:ext cx="4606997" cy="6371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F20F3D-B70E-3661-2CCD-A9198AAD2CC4}"/>
              </a:ext>
            </a:extLst>
          </p:cNvPr>
          <p:cNvCxnSpPr>
            <a:cxnSpLocks/>
          </p:cNvCxnSpPr>
          <p:nvPr/>
        </p:nvCxnSpPr>
        <p:spPr>
          <a:xfrm>
            <a:off x="754028" y="5693166"/>
            <a:ext cx="388198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FD9AC2-B432-0186-E08E-945223DF6A36}"/>
              </a:ext>
            </a:extLst>
          </p:cNvPr>
          <p:cNvCxnSpPr>
            <a:cxnSpLocks/>
          </p:cNvCxnSpPr>
          <p:nvPr/>
        </p:nvCxnSpPr>
        <p:spPr>
          <a:xfrm>
            <a:off x="754028" y="2053854"/>
            <a:ext cx="388198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6D9BB4-6F4E-D01F-13FB-65499C2D4903}"/>
              </a:ext>
            </a:extLst>
          </p:cNvPr>
          <p:cNvCxnSpPr>
            <a:cxnSpLocks/>
          </p:cNvCxnSpPr>
          <p:nvPr/>
        </p:nvCxnSpPr>
        <p:spPr>
          <a:xfrm>
            <a:off x="754028" y="2200158"/>
            <a:ext cx="388198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D297CD-91C7-4921-209C-258DCEEDFAD4}"/>
              </a:ext>
            </a:extLst>
          </p:cNvPr>
          <p:cNvCxnSpPr>
            <a:cxnSpLocks/>
          </p:cNvCxnSpPr>
          <p:nvPr/>
        </p:nvCxnSpPr>
        <p:spPr>
          <a:xfrm>
            <a:off x="754028" y="1304046"/>
            <a:ext cx="388198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B39562-ECA0-7E47-AFF0-DE960F1B076D}"/>
              </a:ext>
            </a:extLst>
          </p:cNvPr>
          <p:cNvSpPr/>
          <p:nvPr/>
        </p:nvSpPr>
        <p:spPr>
          <a:xfrm>
            <a:off x="896215" y="2201737"/>
            <a:ext cx="273269" cy="146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93FDA1-CA27-768A-CCB1-1988E61950A5}"/>
              </a:ext>
            </a:extLst>
          </p:cNvPr>
          <p:cNvSpPr/>
          <p:nvPr/>
        </p:nvSpPr>
        <p:spPr>
          <a:xfrm>
            <a:off x="1274588" y="1304047"/>
            <a:ext cx="273269" cy="10445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830497-DD5A-4549-1F50-6A2112EFCFEB}"/>
              </a:ext>
            </a:extLst>
          </p:cNvPr>
          <p:cNvSpPr/>
          <p:nvPr/>
        </p:nvSpPr>
        <p:spPr>
          <a:xfrm>
            <a:off x="1652961" y="2048255"/>
            <a:ext cx="273269" cy="300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224348-3C50-1B1F-9769-B5F058EA8937}"/>
              </a:ext>
            </a:extLst>
          </p:cNvPr>
          <p:cNvCxnSpPr>
            <a:cxnSpLocks/>
          </p:cNvCxnSpPr>
          <p:nvPr/>
        </p:nvCxnSpPr>
        <p:spPr>
          <a:xfrm>
            <a:off x="755168" y="905256"/>
            <a:ext cx="0" cy="18455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6A33F8-1A21-552B-BFF5-1977FC6E5FC7}"/>
              </a:ext>
            </a:extLst>
          </p:cNvPr>
          <p:cNvCxnSpPr>
            <a:cxnSpLocks/>
          </p:cNvCxnSpPr>
          <p:nvPr/>
        </p:nvCxnSpPr>
        <p:spPr>
          <a:xfrm flipV="1">
            <a:off x="480760" y="2348619"/>
            <a:ext cx="167675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1A9979-19DD-220C-4227-CB296E6D13A9}"/>
              </a:ext>
            </a:extLst>
          </p:cNvPr>
          <p:cNvCxnSpPr>
            <a:cxnSpLocks/>
          </p:cNvCxnSpPr>
          <p:nvPr/>
        </p:nvCxnSpPr>
        <p:spPr>
          <a:xfrm>
            <a:off x="3158083" y="905256"/>
            <a:ext cx="0" cy="49910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F08C2E-5261-56D1-621D-1F19B643734E}"/>
              </a:ext>
            </a:extLst>
          </p:cNvPr>
          <p:cNvCxnSpPr>
            <a:cxnSpLocks/>
          </p:cNvCxnSpPr>
          <p:nvPr/>
        </p:nvCxnSpPr>
        <p:spPr>
          <a:xfrm>
            <a:off x="2883675" y="5695326"/>
            <a:ext cx="184377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FE5BF9-FFA0-7DFF-F41F-B85CEB0F6BFD}"/>
              </a:ext>
            </a:extLst>
          </p:cNvPr>
          <p:cNvSpPr txBox="1"/>
          <p:nvPr/>
        </p:nvSpPr>
        <p:spPr>
          <a:xfrm rot="16200000">
            <a:off x="-521472" y="1433881"/>
            <a:ext cx="158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 of Voters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52F1F2-F16C-600A-1897-BA9B71E6C0DA}"/>
              </a:ext>
            </a:extLst>
          </p:cNvPr>
          <p:cNvSpPr txBox="1"/>
          <p:nvPr/>
        </p:nvSpPr>
        <p:spPr>
          <a:xfrm rot="16200000">
            <a:off x="777342" y="2436839"/>
            <a:ext cx="48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54AD76-9F06-4FDC-9B92-2500F36FC857}"/>
              </a:ext>
            </a:extLst>
          </p:cNvPr>
          <p:cNvSpPr txBox="1"/>
          <p:nvPr/>
        </p:nvSpPr>
        <p:spPr>
          <a:xfrm>
            <a:off x="103428" y="83681"/>
            <a:ext cx="45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Baselines matter in bar plots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CE368F-1875-BC40-B33F-C1A8BA23E946}"/>
              </a:ext>
            </a:extLst>
          </p:cNvPr>
          <p:cNvSpPr/>
          <p:nvPr/>
        </p:nvSpPr>
        <p:spPr>
          <a:xfrm>
            <a:off x="3308274" y="2201737"/>
            <a:ext cx="273269" cy="34935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177C2A-9B78-FF25-38F0-F317EB09E286}"/>
              </a:ext>
            </a:extLst>
          </p:cNvPr>
          <p:cNvSpPr/>
          <p:nvPr/>
        </p:nvSpPr>
        <p:spPr>
          <a:xfrm>
            <a:off x="3686647" y="1304046"/>
            <a:ext cx="273269" cy="439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8580C9-42A2-FDA9-295D-08167CC42056}"/>
              </a:ext>
            </a:extLst>
          </p:cNvPr>
          <p:cNvSpPr txBox="1"/>
          <p:nvPr/>
        </p:nvSpPr>
        <p:spPr>
          <a:xfrm>
            <a:off x="1285267" y="599523"/>
            <a:ext cx="47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D21CDC-D410-6D94-71B3-2A9AEB95CBF1}"/>
              </a:ext>
            </a:extLst>
          </p:cNvPr>
          <p:cNvSpPr txBox="1"/>
          <p:nvPr/>
        </p:nvSpPr>
        <p:spPr>
          <a:xfrm>
            <a:off x="3607843" y="599523"/>
            <a:ext cx="47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0C3F2D-391B-4790-5122-06610B38DA92}"/>
              </a:ext>
            </a:extLst>
          </p:cNvPr>
          <p:cNvSpPr txBox="1"/>
          <p:nvPr/>
        </p:nvSpPr>
        <p:spPr>
          <a:xfrm rot="16200000">
            <a:off x="1005047" y="2593181"/>
            <a:ext cx="79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5D9E4A-F7F5-4D81-EEA5-F608C1C1D8A4}"/>
              </a:ext>
            </a:extLst>
          </p:cNvPr>
          <p:cNvSpPr txBox="1"/>
          <p:nvPr/>
        </p:nvSpPr>
        <p:spPr>
          <a:xfrm rot="16200000">
            <a:off x="1370807" y="2593181"/>
            <a:ext cx="79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03A2A2-F35A-ECDE-67D7-07CE8B6C7CDF}"/>
              </a:ext>
            </a:extLst>
          </p:cNvPr>
          <p:cNvSpPr/>
          <p:nvPr/>
        </p:nvSpPr>
        <p:spPr>
          <a:xfrm>
            <a:off x="4057833" y="2048255"/>
            <a:ext cx="273269" cy="3647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007076-6FFD-05F7-E726-A326D3429E97}"/>
              </a:ext>
            </a:extLst>
          </p:cNvPr>
          <p:cNvSpPr txBox="1"/>
          <p:nvPr/>
        </p:nvSpPr>
        <p:spPr>
          <a:xfrm>
            <a:off x="415927" y="112396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9E3167-9E1A-3E59-E4CB-0FE6CB0F67E2}"/>
              </a:ext>
            </a:extLst>
          </p:cNvPr>
          <p:cNvSpPr txBox="1"/>
          <p:nvPr/>
        </p:nvSpPr>
        <p:spPr>
          <a:xfrm>
            <a:off x="415927" y="1846345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B41258-A05A-99B6-C548-E29A20FC6E6C}"/>
              </a:ext>
            </a:extLst>
          </p:cNvPr>
          <p:cNvSpPr txBox="1"/>
          <p:nvPr/>
        </p:nvSpPr>
        <p:spPr>
          <a:xfrm>
            <a:off x="415927" y="203836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FDA7-3903-3BA8-1BC2-5BEA08625CEB}"/>
              </a:ext>
            </a:extLst>
          </p:cNvPr>
          <p:cNvSpPr txBox="1"/>
          <p:nvPr/>
        </p:nvSpPr>
        <p:spPr>
          <a:xfrm>
            <a:off x="415927" y="553137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EA0D42-9F34-DC32-1343-5A58A3DC48BA}"/>
              </a:ext>
            </a:extLst>
          </p:cNvPr>
          <p:cNvSpPr txBox="1"/>
          <p:nvPr/>
        </p:nvSpPr>
        <p:spPr>
          <a:xfrm rot="16200000">
            <a:off x="3200502" y="5765255"/>
            <a:ext cx="48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6F5820-1090-F23E-B74B-3790C3C770B2}"/>
              </a:ext>
            </a:extLst>
          </p:cNvPr>
          <p:cNvSpPr txBox="1"/>
          <p:nvPr/>
        </p:nvSpPr>
        <p:spPr>
          <a:xfrm rot="16200000">
            <a:off x="3428207" y="5921597"/>
            <a:ext cx="79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FEFADB-E929-D9FB-F61A-24F89C309812}"/>
              </a:ext>
            </a:extLst>
          </p:cNvPr>
          <p:cNvSpPr txBox="1"/>
          <p:nvPr/>
        </p:nvSpPr>
        <p:spPr>
          <a:xfrm rot="16200000">
            <a:off x="3793967" y="5921597"/>
            <a:ext cx="79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Unsure</a:t>
            </a:r>
          </a:p>
        </p:txBody>
      </p:sp>
    </p:spTree>
    <p:extLst>
      <p:ext uri="{BB962C8B-B14F-4D97-AF65-F5344CB8AC3E}">
        <p14:creationId xmlns:p14="http://schemas.microsoft.com/office/powerpoint/2010/main" val="25584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2FBD7B76-72DF-5340-C2E7-C5D830908B7F}"/>
              </a:ext>
            </a:extLst>
          </p:cNvPr>
          <p:cNvSpPr/>
          <p:nvPr/>
        </p:nvSpPr>
        <p:spPr>
          <a:xfrm>
            <a:off x="26893" y="-9144"/>
            <a:ext cx="8534439" cy="841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BAB22-21B5-E764-9C4B-FB2CAF2A95BE}"/>
              </a:ext>
            </a:extLst>
          </p:cNvPr>
          <p:cNvSpPr txBox="1"/>
          <p:nvPr/>
        </p:nvSpPr>
        <p:spPr>
          <a:xfrm>
            <a:off x="251791" y="0"/>
            <a:ext cx="682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for how to use color effectively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3F4C5-7F49-D93C-DA97-24B3CCD22D61}"/>
              </a:ext>
            </a:extLst>
          </p:cNvPr>
          <p:cNvSpPr txBox="1"/>
          <p:nvPr/>
        </p:nvSpPr>
        <p:spPr>
          <a:xfrm>
            <a:off x="260693" y="845208"/>
            <a:ext cx="254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color to encode information not just decoration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547FE-46E9-7C0C-AF50-FF7D518D8BB9}"/>
              </a:ext>
            </a:extLst>
          </p:cNvPr>
          <p:cNvSpPr txBox="1"/>
          <p:nvPr/>
        </p:nvSpPr>
        <p:spPr>
          <a:xfrm>
            <a:off x="260693" y="2523666"/>
            <a:ext cx="2749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are perceptually easier ways to communicate your data, do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39562-ECA0-7E47-AFF0-DE960F1B076D}"/>
              </a:ext>
            </a:extLst>
          </p:cNvPr>
          <p:cNvSpPr/>
          <p:nvPr/>
        </p:nvSpPr>
        <p:spPr>
          <a:xfrm>
            <a:off x="3418150" y="1400548"/>
            <a:ext cx="273269" cy="5885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93FDA1-CA27-768A-CCB1-1988E61950A5}"/>
              </a:ext>
            </a:extLst>
          </p:cNvPr>
          <p:cNvSpPr/>
          <p:nvPr/>
        </p:nvSpPr>
        <p:spPr>
          <a:xfrm>
            <a:off x="3796523" y="944554"/>
            <a:ext cx="273269" cy="10445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830497-DD5A-4549-1F50-6A2112EFCFEB}"/>
              </a:ext>
            </a:extLst>
          </p:cNvPr>
          <p:cNvSpPr/>
          <p:nvPr/>
        </p:nvSpPr>
        <p:spPr>
          <a:xfrm>
            <a:off x="4174896" y="1125012"/>
            <a:ext cx="273269" cy="864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8C6382-F410-7F31-6541-6DF47ECF9326}"/>
              </a:ext>
            </a:extLst>
          </p:cNvPr>
          <p:cNvSpPr/>
          <p:nvPr/>
        </p:nvSpPr>
        <p:spPr>
          <a:xfrm>
            <a:off x="3491347" y="3191387"/>
            <a:ext cx="352099" cy="3561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1CB1B6-FDA0-21E3-6DA0-AC20E3210364}"/>
              </a:ext>
            </a:extLst>
          </p:cNvPr>
          <p:cNvSpPr/>
          <p:nvPr/>
        </p:nvSpPr>
        <p:spPr>
          <a:xfrm>
            <a:off x="4553268" y="1019057"/>
            <a:ext cx="273269" cy="9700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9700DD-EFF5-64F1-E2DB-48F62C693763}"/>
              </a:ext>
            </a:extLst>
          </p:cNvPr>
          <p:cNvSpPr/>
          <p:nvPr/>
        </p:nvSpPr>
        <p:spPr>
          <a:xfrm>
            <a:off x="4931641" y="1652796"/>
            <a:ext cx="273269" cy="33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82D4E9-6101-B188-5DEA-A594C9F389D5}"/>
              </a:ext>
            </a:extLst>
          </p:cNvPr>
          <p:cNvSpPr/>
          <p:nvPr/>
        </p:nvSpPr>
        <p:spPr>
          <a:xfrm>
            <a:off x="6167996" y="1400548"/>
            <a:ext cx="273269" cy="5885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34005-D6E4-99A3-8816-A9AA1587DE97}"/>
              </a:ext>
            </a:extLst>
          </p:cNvPr>
          <p:cNvSpPr/>
          <p:nvPr/>
        </p:nvSpPr>
        <p:spPr>
          <a:xfrm>
            <a:off x="6546369" y="944554"/>
            <a:ext cx="273269" cy="10445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900E8-E016-CECA-EA9B-64AC45E77F46}"/>
              </a:ext>
            </a:extLst>
          </p:cNvPr>
          <p:cNvSpPr/>
          <p:nvPr/>
        </p:nvSpPr>
        <p:spPr>
          <a:xfrm>
            <a:off x="6924742" y="1125012"/>
            <a:ext cx="273269" cy="8641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605C0-2C25-0618-6E08-4044FE2BB841}"/>
              </a:ext>
            </a:extLst>
          </p:cNvPr>
          <p:cNvSpPr/>
          <p:nvPr/>
        </p:nvSpPr>
        <p:spPr>
          <a:xfrm>
            <a:off x="7303114" y="1019057"/>
            <a:ext cx="273269" cy="9700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A8EA0A-5B36-6558-CD0F-9838B7626212}"/>
              </a:ext>
            </a:extLst>
          </p:cNvPr>
          <p:cNvSpPr/>
          <p:nvPr/>
        </p:nvSpPr>
        <p:spPr>
          <a:xfrm>
            <a:off x="7681487" y="1652796"/>
            <a:ext cx="273269" cy="33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30A5D4-10FB-E5BF-583D-CADF7A96B9E3}"/>
              </a:ext>
            </a:extLst>
          </p:cNvPr>
          <p:cNvSpPr txBox="1"/>
          <p:nvPr/>
        </p:nvSpPr>
        <p:spPr>
          <a:xfrm>
            <a:off x="3418150" y="458417"/>
            <a:ext cx="178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Needless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5EBE2-25A8-8899-CADC-13EAC2073169}"/>
              </a:ext>
            </a:extLst>
          </p:cNvPr>
          <p:cNvSpPr txBox="1"/>
          <p:nvPr/>
        </p:nvSpPr>
        <p:spPr>
          <a:xfrm>
            <a:off x="6167996" y="458417"/>
            <a:ext cx="17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E1E6-62C6-5BE4-1964-383EA01A0FAC}"/>
              </a:ext>
            </a:extLst>
          </p:cNvPr>
          <p:cNvSpPr/>
          <p:nvPr/>
        </p:nvSpPr>
        <p:spPr>
          <a:xfrm>
            <a:off x="3919610" y="3191387"/>
            <a:ext cx="352099" cy="356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EF2EE2-669F-818D-7136-3C856CCA7FEE}"/>
              </a:ext>
            </a:extLst>
          </p:cNvPr>
          <p:cNvSpPr/>
          <p:nvPr/>
        </p:nvSpPr>
        <p:spPr>
          <a:xfrm>
            <a:off x="4347873" y="3191387"/>
            <a:ext cx="352099" cy="356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441639-E8E8-59AA-8B78-344BAC1EEABE}"/>
              </a:ext>
            </a:extLst>
          </p:cNvPr>
          <p:cNvSpPr/>
          <p:nvPr/>
        </p:nvSpPr>
        <p:spPr>
          <a:xfrm>
            <a:off x="4787711" y="3191387"/>
            <a:ext cx="352099" cy="356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5A8DB6-DBB8-E8F6-E274-7B705960242A}"/>
              </a:ext>
            </a:extLst>
          </p:cNvPr>
          <p:cNvSpPr/>
          <p:nvPr/>
        </p:nvSpPr>
        <p:spPr>
          <a:xfrm>
            <a:off x="6412704" y="3287378"/>
            <a:ext cx="273269" cy="2588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8F58E0-0477-8FF3-6661-E9E09EE24A68}"/>
              </a:ext>
            </a:extLst>
          </p:cNvPr>
          <p:cNvSpPr/>
          <p:nvPr/>
        </p:nvSpPr>
        <p:spPr>
          <a:xfrm>
            <a:off x="6743780" y="3176858"/>
            <a:ext cx="27326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BD5683-7F40-91C8-B367-3B1D34ACB546}"/>
              </a:ext>
            </a:extLst>
          </p:cNvPr>
          <p:cNvSpPr/>
          <p:nvPr/>
        </p:nvSpPr>
        <p:spPr>
          <a:xfrm>
            <a:off x="7074856" y="2982108"/>
            <a:ext cx="273269" cy="5640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5541CC-4989-227F-DF7F-7444E9292547}"/>
              </a:ext>
            </a:extLst>
          </p:cNvPr>
          <p:cNvSpPr/>
          <p:nvPr/>
        </p:nvSpPr>
        <p:spPr>
          <a:xfrm>
            <a:off x="7413815" y="3176858"/>
            <a:ext cx="27326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57003B-73A3-0DD4-F4A6-630E0E1CDB6A}"/>
              </a:ext>
            </a:extLst>
          </p:cNvPr>
          <p:cNvSpPr txBox="1"/>
          <p:nvPr/>
        </p:nvSpPr>
        <p:spPr>
          <a:xfrm>
            <a:off x="3418150" y="2523316"/>
            <a:ext cx="178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Harder to read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6E7260-04D8-5465-4EAD-0FDA3AE99A1C}"/>
              </a:ext>
            </a:extLst>
          </p:cNvPr>
          <p:cNvSpPr txBox="1"/>
          <p:nvPr/>
        </p:nvSpPr>
        <p:spPr>
          <a:xfrm>
            <a:off x="6167996" y="2523316"/>
            <a:ext cx="17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to read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5FA304-D573-5811-7A47-C6CC434B1B6D}"/>
              </a:ext>
            </a:extLst>
          </p:cNvPr>
          <p:cNvSpPr txBox="1"/>
          <p:nvPr/>
        </p:nvSpPr>
        <p:spPr>
          <a:xfrm>
            <a:off x="260694" y="4874571"/>
            <a:ext cx="255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consistent with color encodings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0F0ABB-E05F-D3DB-7790-719E40AD7D98}"/>
              </a:ext>
            </a:extLst>
          </p:cNvPr>
          <p:cNvCxnSpPr>
            <a:cxnSpLocks/>
          </p:cNvCxnSpPr>
          <p:nvPr/>
        </p:nvCxnSpPr>
        <p:spPr>
          <a:xfrm flipV="1">
            <a:off x="3192610" y="4619040"/>
            <a:ext cx="986239" cy="369252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5AA951-7DA4-0E45-5E00-C932D3F92C32}"/>
              </a:ext>
            </a:extLst>
          </p:cNvPr>
          <p:cNvCxnSpPr>
            <a:cxnSpLocks/>
          </p:cNvCxnSpPr>
          <p:nvPr/>
        </p:nvCxnSpPr>
        <p:spPr>
          <a:xfrm>
            <a:off x="3192610" y="4520933"/>
            <a:ext cx="986239" cy="55388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27AACAE-5FBE-E2B8-A8F9-3E2A8F3DDEDC}"/>
              </a:ext>
            </a:extLst>
          </p:cNvPr>
          <p:cNvSpPr txBox="1"/>
          <p:nvPr/>
        </p:nvSpPr>
        <p:spPr>
          <a:xfrm>
            <a:off x="3454493" y="4008126"/>
            <a:ext cx="178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Harder to read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B2FE77-4DB1-9187-94E7-FED18E7ABC0E}"/>
              </a:ext>
            </a:extLst>
          </p:cNvPr>
          <p:cNvSpPr txBox="1"/>
          <p:nvPr/>
        </p:nvSpPr>
        <p:spPr>
          <a:xfrm>
            <a:off x="6167996" y="4008126"/>
            <a:ext cx="17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to read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F41F7B-F0C1-A59B-F31A-018DC1B9BF32}"/>
              </a:ext>
            </a:extLst>
          </p:cNvPr>
          <p:cNvSpPr/>
          <p:nvPr/>
        </p:nvSpPr>
        <p:spPr>
          <a:xfrm>
            <a:off x="3345661" y="5569023"/>
            <a:ext cx="273269" cy="2588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BE09D9-7520-BF81-07B6-C3D8525A844B}"/>
              </a:ext>
            </a:extLst>
          </p:cNvPr>
          <p:cNvSpPr/>
          <p:nvPr/>
        </p:nvSpPr>
        <p:spPr>
          <a:xfrm>
            <a:off x="3676737" y="5458503"/>
            <a:ext cx="27326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3C2A67-6B3A-D27D-8A04-309E9AC48AF2}"/>
              </a:ext>
            </a:extLst>
          </p:cNvPr>
          <p:cNvSpPr/>
          <p:nvPr/>
        </p:nvSpPr>
        <p:spPr>
          <a:xfrm>
            <a:off x="4363687" y="4567001"/>
            <a:ext cx="273268" cy="1626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6B7C24-43C9-2D55-D13A-A3B4F57706A8}"/>
              </a:ext>
            </a:extLst>
          </p:cNvPr>
          <p:cNvSpPr txBox="1"/>
          <p:nvPr/>
        </p:nvSpPr>
        <p:spPr>
          <a:xfrm>
            <a:off x="4616332" y="4477553"/>
            <a:ext cx="94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Penguins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749FC-9B76-FA7E-C1FE-ECFAFB8E9C0E}"/>
              </a:ext>
            </a:extLst>
          </p:cNvPr>
          <p:cNvSpPr/>
          <p:nvPr/>
        </p:nvSpPr>
        <p:spPr>
          <a:xfrm>
            <a:off x="4363687" y="4891197"/>
            <a:ext cx="273268" cy="162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65241A-C168-276E-AFC6-2636E50DC632}"/>
              </a:ext>
            </a:extLst>
          </p:cNvPr>
          <p:cNvSpPr txBox="1"/>
          <p:nvPr/>
        </p:nvSpPr>
        <p:spPr>
          <a:xfrm>
            <a:off x="4616332" y="4801749"/>
            <a:ext cx="94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Dolphins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763E2FC-7483-1E76-A103-80A7C8A39D6C}"/>
              </a:ext>
            </a:extLst>
          </p:cNvPr>
          <p:cNvSpPr/>
          <p:nvPr/>
        </p:nvSpPr>
        <p:spPr>
          <a:xfrm>
            <a:off x="4363687" y="5414899"/>
            <a:ext cx="273268" cy="162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044D6A-64E4-3EA4-906D-17BA62F35AFC}"/>
              </a:ext>
            </a:extLst>
          </p:cNvPr>
          <p:cNvSpPr txBox="1"/>
          <p:nvPr/>
        </p:nvSpPr>
        <p:spPr>
          <a:xfrm>
            <a:off x="4616332" y="5325451"/>
            <a:ext cx="94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Penguins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52BE2B4-B946-01F7-CCD3-97BABD3EE943}"/>
              </a:ext>
            </a:extLst>
          </p:cNvPr>
          <p:cNvSpPr/>
          <p:nvPr/>
        </p:nvSpPr>
        <p:spPr>
          <a:xfrm>
            <a:off x="4363687" y="5739095"/>
            <a:ext cx="273268" cy="1626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7F316-C935-6940-CE21-27F944CCBEC2}"/>
              </a:ext>
            </a:extLst>
          </p:cNvPr>
          <p:cNvSpPr txBox="1"/>
          <p:nvPr/>
        </p:nvSpPr>
        <p:spPr>
          <a:xfrm>
            <a:off x="4616332" y="5649647"/>
            <a:ext cx="94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Dolphins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503A89-E89C-AB61-D07C-8B112683D49C}"/>
              </a:ext>
            </a:extLst>
          </p:cNvPr>
          <p:cNvCxnSpPr>
            <a:cxnSpLocks/>
          </p:cNvCxnSpPr>
          <p:nvPr/>
        </p:nvCxnSpPr>
        <p:spPr>
          <a:xfrm flipV="1">
            <a:off x="6007000" y="4619040"/>
            <a:ext cx="986239" cy="369252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06A04-7452-B5CD-F7B7-3FD82D6DFDDB}"/>
              </a:ext>
            </a:extLst>
          </p:cNvPr>
          <p:cNvCxnSpPr>
            <a:cxnSpLocks/>
          </p:cNvCxnSpPr>
          <p:nvPr/>
        </p:nvCxnSpPr>
        <p:spPr>
          <a:xfrm>
            <a:off x="6007000" y="4520933"/>
            <a:ext cx="986239" cy="55388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538E752-E243-9AB7-054C-B93A8CD05C90}"/>
              </a:ext>
            </a:extLst>
          </p:cNvPr>
          <p:cNvSpPr/>
          <p:nvPr/>
        </p:nvSpPr>
        <p:spPr>
          <a:xfrm>
            <a:off x="6160051" y="5569023"/>
            <a:ext cx="273269" cy="2588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B9F7F6B-3303-6D16-11A5-2D15A6DCE3A8}"/>
              </a:ext>
            </a:extLst>
          </p:cNvPr>
          <p:cNvSpPr/>
          <p:nvPr/>
        </p:nvSpPr>
        <p:spPr>
          <a:xfrm>
            <a:off x="6491127" y="5458503"/>
            <a:ext cx="27326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9543D1F-6D3A-B1B6-B610-AB71B7AC47F4}"/>
              </a:ext>
            </a:extLst>
          </p:cNvPr>
          <p:cNvSpPr/>
          <p:nvPr/>
        </p:nvSpPr>
        <p:spPr>
          <a:xfrm>
            <a:off x="7178077" y="4567001"/>
            <a:ext cx="273268" cy="1626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B9853B9-8369-82AB-F287-6B96BD834889}"/>
              </a:ext>
            </a:extLst>
          </p:cNvPr>
          <p:cNvSpPr txBox="1"/>
          <p:nvPr/>
        </p:nvSpPr>
        <p:spPr>
          <a:xfrm>
            <a:off x="7430722" y="4477553"/>
            <a:ext cx="94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Penguins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25E8B9D-A6DE-99A8-CC6F-56F8925B3147}"/>
              </a:ext>
            </a:extLst>
          </p:cNvPr>
          <p:cNvSpPr/>
          <p:nvPr/>
        </p:nvSpPr>
        <p:spPr>
          <a:xfrm>
            <a:off x="7178077" y="4891197"/>
            <a:ext cx="273268" cy="162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07CDF-B347-0D67-F22C-F9A37A6233AE}"/>
              </a:ext>
            </a:extLst>
          </p:cNvPr>
          <p:cNvSpPr txBox="1"/>
          <p:nvPr/>
        </p:nvSpPr>
        <p:spPr>
          <a:xfrm>
            <a:off x="7430722" y="4801749"/>
            <a:ext cx="94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Dolphins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E41F20D-16DE-0296-9685-3C984DF74337}"/>
              </a:ext>
            </a:extLst>
          </p:cNvPr>
          <p:cNvSpPr/>
          <p:nvPr/>
        </p:nvSpPr>
        <p:spPr>
          <a:xfrm>
            <a:off x="7178077" y="5414899"/>
            <a:ext cx="273268" cy="1626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575972-BCA7-D1A4-2454-DAAC9088D87A}"/>
              </a:ext>
            </a:extLst>
          </p:cNvPr>
          <p:cNvSpPr txBox="1"/>
          <p:nvPr/>
        </p:nvSpPr>
        <p:spPr>
          <a:xfrm>
            <a:off x="7430722" y="5325451"/>
            <a:ext cx="94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Penguins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DA6EB9D-ED02-8A4C-0D9F-C45F34BD24F0}"/>
              </a:ext>
            </a:extLst>
          </p:cNvPr>
          <p:cNvSpPr/>
          <p:nvPr/>
        </p:nvSpPr>
        <p:spPr>
          <a:xfrm>
            <a:off x="7178077" y="5739095"/>
            <a:ext cx="273268" cy="162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E45926-28CC-3C6E-7256-1CA9AA3B33F0}"/>
              </a:ext>
            </a:extLst>
          </p:cNvPr>
          <p:cNvSpPr txBox="1"/>
          <p:nvPr/>
        </p:nvSpPr>
        <p:spPr>
          <a:xfrm>
            <a:off x="7430722" y="5649647"/>
            <a:ext cx="94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Dolphins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3C73ED-10E2-8989-6A55-5F1A8DA9F609}"/>
              </a:ext>
            </a:extLst>
          </p:cNvPr>
          <p:cNvSpPr txBox="1"/>
          <p:nvPr/>
        </p:nvSpPr>
        <p:spPr>
          <a:xfrm>
            <a:off x="260694" y="6427712"/>
            <a:ext cx="2551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categorical color palettes for categorical data and sequential maps for sequential data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7DC7D81-47ED-9407-F72E-313C0F31CB8E}"/>
              </a:ext>
            </a:extLst>
          </p:cNvPr>
          <p:cNvSpPr/>
          <p:nvPr/>
        </p:nvSpPr>
        <p:spPr>
          <a:xfrm>
            <a:off x="3160606" y="7263713"/>
            <a:ext cx="273269" cy="58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D8470D-CF9A-9264-8B48-971AC5CACB43}"/>
              </a:ext>
            </a:extLst>
          </p:cNvPr>
          <p:cNvSpPr/>
          <p:nvPr/>
        </p:nvSpPr>
        <p:spPr>
          <a:xfrm>
            <a:off x="3538979" y="6807719"/>
            <a:ext cx="273269" cy="10445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619C486-E9DF-5A6D-79EE-83CE84BE08E6}"/>
              </a:ext>
            </a:extLst>
          </p:cNvPr>
          <p:cNvSpPr/>
          <p:nvPr/>
        </p:nvSpPr>
        <p:spPr>
          <a:xfrm>
            <a:off x="3917352" y="6988177"/>
            <a:ext cx="273269" cy="8641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2D0C2F-AB7E-4C01-346D-C7B3CCAF93B1}"/>
              </a:ext>
            </a:extLst>
          </p:cNvPr>
          <p:cNvSpPr/>
          <p:nvPr/>
        </p:nvSpPr>
        <p:spPr>
          <a:xfrm>
            <a:off x="4452061" y="6882222"/>
            <a:ext cx="273269" cy="970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CB6FEA0-13A0-160C-50C2-AB00ED1A6FBA}"/>
              </a:ext>
            </a:extLst>
          </p:cNvPr>
          <p:cNvSpPr/>
          <p:nvPr/>
        </p:nvSpPr>
        <p:spPr>
          <a:xfrm>
            <a:off x="4830434" y="7515961"/>
            <a:ext cx="273269" cy="33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E43D63-A0E7-5A8F-A514-107AC061CC42}"/>
              </a:ext>
            </a:extLst>
          </p:cNvPr>
          <p:cNvSpPr txBox="1"/>
          <p:nvPr/>
        </p:nvSpPr>
        <p:spPr>
          <a:xfrm>
            <a:off x="3160606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99306D-77FD-5DCF-5738-762E274A4B15}"/>
              </a:ext>
            </a:extLst>
          </p:cNvPr>
          <p:cNvSpPr/>
          <p:nvPr/>
        </p:nvSpPr>
        <p:spPr>
          <a:xfrm>
            <a:off x="5216689" y="6988177"/>
            <a:ext cx="273269" cy="8641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819CDB-4265-E4E7-EB91-7FCE58D0D859}"/>
              </a:ext>
            </a:extLst>
          </p:cNvPr>
          <p:cNvSpPr/>
          <p:nvPr/>
        </p:nvSpPr>
        <p:spPr>
          <a:xfrm>
            <a:off x="5980843" y="7263713"/>
            <a:ext cx="273269" cy="588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8F9E574-AADB-8336-E960-3045BBE25F86}"/>
              </a:ext>
            </a:extLst>
          </p:cNvPr>
          <p:cNvSpPr/>
          <p:nvPr/>
        </p:nvSpPr>
        <p:spPr>
          <a:xfrm>
            <a:off x="6359216" y="6807719"/>
            <a:ext cx="273269" cy="1044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2199C43-EA19-9551-C967-6B80F76D56DD}"/>
              </a:ext>
            </a:extLst>
          </p:cNvPr>
          <p:cNvSpPr/>
          <p:nvPr/>
        </p:nvSpPr>
        <p:spPr>
          <a:xfrm>
            <a:off x="6737589" y="6988177"/>
            <a:ext cx="273269" cy="8641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F1FEB9F-DFB2-CBC6-D925-729D670F89A5}"/>
              </a:ext>
            </a:extLst>
          </p:cNvPr>
          <p:cNvSpPr/>
          <p:nvPr/>
        </p:nvSpPr>
        <p:spPr>
          <a:xfrm>
            <a:off x="7272298" y="6882222"/>
            <a:ext cx="273269" cy="9700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D0DB0CF-612E-32FC-5B89-1308A4D11DB1}"/>
              </a:ext>
            </a:extLst>
          </p:cNvPr>
          <p:cNvSpPr/>
          <p:nvPr/>
        </p:nvSpPr>
        <p:spPr>
          <a:xfrm>
            <a:off x="7650671" y="7515961"/>
            <a:ext cx="273269" cy="336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921FE49-A15C-BB3F-BD3F-FC45FAE1F23F}"/>
              </a:ext>
            </a:extLst>
          </p:cNvPr>
          <p:cNvSpPr/>
          <p:nvPr/>
        </p:nvSpPr>
        <p:spPr>
          <a:xfrm>
            <a:off x="8036926" y="6988177"/>
            <a:ext cx="273269" cy="8641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4F081D6-7680-17DE-5264-07418B5D8DD1}"/>
              </a:ext>
            </a:extLst>
          </p:cNvPr>
          <p:cNvSpPr txBox="1"/>
          <p:nvPr/>
        </p:nvSpPr>
        <p:spPr>
          <a:xfrm>
            <a:off x="3531481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8EFCB5-0C7C-A806-D908-DC5D5496BB50}"/>
              </a:ext>
            </a:extLst>
          </p:cNvPr>
          <p:cNvSpPr txBox="1"/>
          <p:nvPr/>
        </p:nvSpPr>
        <p:spPr>
          <a:xfrm>
            <a:off x="3908751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552BAB-EEE1-4BD5-BDFC-5FF063EA3896}"/>
              </a:ext>
            </a:extLst>
          </p:cNvPr>
          <p:cNvSpPr txBox="1"/>
          <p:nvPr/>
        </p:nvSpPr>
        <p:spPr>
          <a:xfrm>
            <a:off x="4445881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5E27D41-8779-5B14-AB80-6096A454B887}"/>
              </a:ext>
            </a:extLst>
          </p:cNvPr>
          <p:cNvSpPr txBox="1"/>
          <p:nvPr/>
        </p:nvSpPr>
        <p:spPr>
          <a:xfrm>
            <a:off x="4816757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CECCF0-A811-18D3-E40F-9C183097BAF3}"/>
              </a:ext>
            </a:extLst>
          </p:cNvPr>
          <p:cNvSpPr txBox="1"/>
          <p:nvPr/>
        </p:nvSpPr>
        <p:spPr>
          <a:xfrm>
            <a:off x="5213211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B11553E-E0A5-5C3C-F819-178A916F7F52}"/>
              </a:ext>
            </a:extLst>
          </p:cNvPr>
          <p:cNvSpPr txBox="1"/>
          <p:nvPr/>
        </p:nvSpPr>
        <p:spPr>
          <a:xfrm>
            <a:off x="5960291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FB5C06-01DD-1074-3671-D9A9AD364395}"/>
              </a:ext>
            </a:extLst>
          </p:cNvPr>
          <p:cNvSpPr txBox="1"/>
          <p:nvPr/>
        </p:nvSpPr>
        <p:spPr>
          <a:xfrm>
            <a:off x="6343955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D5D8B1-9076-4C19-AF45-288910FFA658}"/>
              </a:ext>
            </a:extLst>
          </p:cNvPr>
          <p:cNvSpPr txBox="1"/>
          <p:nvPr/>
        </p:nvSpPr>
        <p:spPr>
          <a:xfrm>
            <a:off x="6734014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2DD0D24-640D-BC11-090F-8FC51A584A07}"/>
              </a:ext>
            </a:extLst>
          </p:cNvPr>
          <p:cNvSpPr txBox="1"/>
          <p:nvPr/>
        </p:nvSpPr>
        <p:spPr>
          <a:xfrm>
            <a:off x="7251961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80DE18-B8E6-B17E-D575-0E9E2ECD54BF}"/>
              </a:ext>
            </a:extLst>
          </p:cNvPr>
          <p:cNvSpPr txBox="1"/>
          <p:nvPr/>
        </p:nvSpPr>
        <p:spPr>
          <a:xfrm>
            <a:off x="7642020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AD26B6-03C7-3541-E162-375743ED7D83}"/>
              </a:ext>
            </a:extLst>
          </p:cNvPr>
          <p:cNvSpPr txBox="1"/>
          <p:nvPr/>
        </p:nvSpPr>
        <p:spPr>
          <a:xfrm>
            <a:off x="8019290" y="7881415"/>
            <a:ext cx="30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67FC9E8-7ED8-20B1-491F-9F1D5EE1F328}"/>
              </a:ext>
            </a:extLst>
          </p:cNvPr>
          <p:cNvSpPr txBox="1"/>
          <p:nvPr/>
        </p:nvSpPr>
        <p:spPr>
          <a:xfrm>
            <a:off x="2803855" y="6381689"/>
            <a:ext cx="29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Implies ordering 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→2→3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20E061-91B0-D240-3A80-EDC7463815DB}"/>
              </a:ext>
            </a:extLst>
          </p:cNvPr>
          <p:cNvSpPr txBox="1"/>
          <p:nvPr/>
        </p:nvSpPr>
        <p:spPr>
          <a:xfrm>
            <a:off x="5626772" y="6381689"/>
            <a:ext cx="29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ordering suggested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F51B77-0D77-8EAB-EBF3-D52310D89734}"/>
              </a:ext>
            </a:extLst>
          </p:cNvPr>
          <p:cNvSpPr txBox="1"/>
          <p:nvPr/>
        </p:nvSpPr>
        <p:spPr>
          <a:xfrm>
            <a:off x="3632401" y="8101795"/>
            <a:ext cx="137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0D9EB42-9267-B1F5-E52F-51FCF853D107}"/>
              </a:ext>
            </a:extLst>
          </p:cNvPr>
          <p:cNvSpPr txBox="1"/>
          <p:nvPr/>
        </p:nvSpPr>
        <p:spPr>
          <a:xfrm>
            <a:off x="6509244" y="8101795"/>
            <a:ext cx="137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</a:t>
            </a:r>
          </a:p>
        </p:txBody>
      </p:sp>
    </p:spTree>
    <p:extLst>
      <p:ext uri="{BB962C8B-B14F-4D97-AF65-F5344CB8AC3E}">
        <p14:creationId xmlns:p14="http://schemas.microsoft.com/office/powerpoint/2010/main" val="321718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171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Bradbury, Ph.D.</dc:creator>
  <cp:lastModifiedBy>Kyle Bradbury, Ph.D.</cp:lastModifiedBy>
  <cp:revision>17</cp:revision>
  <dcterms:created xsi:type="dcterms:W3CDTF">2024-07-17T18:48:09Z</dcterms:created>
  <dcterms:modified xsi:type="dcterms:W3CDTF">2024-07-20T13:25:08Z</dcterms:modified>
</cp:coreProperties>
</file>