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8"/>
  </p:normalViewPr>
  <p:slideViewPr>
    <p:cSldViewPr snapToGrid="0">
      <p:cViewPr varScale="1">
        <p:scale>
          <a:sx n="117" d="100"/>
          <a:sy n="117" d="100"/>
        </p:scale>
        <p:origin x="2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D7CC9-FD0F-7036-2390-1B0EE5A18C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2324B-7756-F4F1-7D50-CFA7BE1427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80BF5-C67D-1C2F-D6D7-0DB12CF2B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A8364-40F5-FFF5-E0FF-C605AE49E1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42C9CD-3325-EE41-43F8-E023F59F2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083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2DB30C-B250-F846-9E3A-AED560EDD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4AE423-A935-2E56-2388-5330840C19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27DCE-95E9-19DD-88F5-A01D53A9C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51A2E4-B59F-841B-2125-35D578B2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51B8C-1F95-9CF7-1CE7-6DED2B78B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420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07362-845E-4B6B-94DD-7CBDE2C9B4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B2A8C0-3606-0AF3-E931-954CDD8A5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BCD13-21DD-82FF-5CA7-731483D2B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EED0BA-D342-70EC-F571-E2ECC3EE9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F5059-61B3-F868-D618-B0F05A84D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570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79E7C-99D3-8124-1AEC-83F1F1D59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C31703-CA82-957E-EDBC-39AE77638D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14836B-E5C2-CC60-A445-69CC5DAE6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22245B-176A-0D69-E309-EB15842AB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FFAD69-84F9-52A7-EFA6-6D53F15D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43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825F0-6D64-3FAC-F517-406CEC5B1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B24AC-924A-1000-B433-DE79AA7C67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AA35A-41D5-CD72-659A-01C2678DA2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3BDA3-1D4D-467D-EC07-5E735F4D4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A4F0DC-EB6C-D1FA-6976-4CEE6FC7E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01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F65E7-AF23-67EB-2BB1-FC9CDC04A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3F0CE6-0C99-124D-2DA5-061563EAFA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43827A-6AAB-0F5B-2716-EB0DCC4DC3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EBCE2-E265-3D66-240A-242B3CD27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96BA5-0324-9452-BF93-F9C685E63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855A3A-237B-4227-2847-316DDA277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A2D93-E72F-2E1E-867E-10CD225C6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431899-BBF8-BE81-F4A8-9E68F3B13D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16E1BB-3744-4F18-8534-F0F6B25C3D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DC36F-8A3D-6003-09F2-B1A903A207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F78C39-6624-4736-15F6-523BCBCBC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E64ED4-F641-1447-4946-1F27DD20B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8560B1-6CB1-9917-4EB2-FF046EC96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08F8D3-17AE-26C4-C55D-E706AC7AB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351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C797F-5C23-F3A3-2A10-D8818F1C3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E399D-68D7-1526-B1D7-FADAB95A8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CF850C-EE4A-EAB2-0567-AB469A5DA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C49009D-7D55-BE80-4151-C9057DF25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88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4D24E0-09F0-728C-E1DD-3A272B22C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87545F-263E-F162-F6A1-CC6B5993B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00338C-7823-8E3D-7DCC-70341521C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39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BB2F4-79B5-8700-E8A3-D7FCDBCCD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EA94D-7C7F-80FE-2336-8B890B8365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A3CC1A-1A5F-F2D4-8A37-AE98E3A94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AB895-85C4-AD7C-659E-57ECE54720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A25DA-11E9-EEAC-C98F-7566C6148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6A59E4-B5FB-A091-5445-A3ADFDDB7F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257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AFD35-6029-582F-4E8F-0C32F1A53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15121E-D879-F91B-1970-123187AD0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A4D257-32CA-E4EF-8124-AD66B096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7DE355-6C5A-FF81-655F-D0F8A81DF3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9F29A-D0BC-77F2-B9CD-CA9955D287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5BEEB0-D057-DCDF-12F1-AF001E257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028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4ECC1B-7FFE-5635-9234-3B450A20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919E96-A35B-3C8A-076C-CEFD47D49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29090-4B58-E0DA-EF45-EBD8DE7FEB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7F135D-81A5-4241-96C7-1211B872C63C}" type="datetimeFigureOut">
              <a:rPr lang="en-US" smtClean="0"/>
              <a:t>7/17/24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59662-3C21-D6C3-49D6-EC170F9CD0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DAEF36-8DE7-2724-89D6-B2CA90E7F1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52311A-3A49-4E49-AC04-66B2691D848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279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B786E80C-7A60-4B07-1E77-0765F7A9BCC3}"/>
              </a:ext>
            </a:extLst>
          </p:cNvPr>
          <p:cNvSpPr/>
          <p:nvPr/>
        </p:nvSpPr>
        <p:spPr>
          <a:xfrm>
            <a:off x="1730828" y="312584"/>
            <a:ext cx="5658175" cy="5467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A897F8-770F-A017-D12B-E0AB440C02B6}"/>
              </a:ext>
            </a:extLst>
          </p:cNvPr>
          <p:cNvSpPr/>
          <p:nvPr/>
        </p:nvSpPr>
        <p:spPr>
          <a:xfrm>
            <a:off x="2079673" y="828816"/>
            <a:ext cx="17847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57B614-8D09-AA74-D31A-0EBE27304BB0}"/>
              </a:ext>
            </a:extLst>
          </p:cNvPr>
          <p:cNvSpPr/>
          <p:nvPr/>
        </p:nvSpPr>
        <p:spPr>
          <a:xfrm>
            <a:off x="3984674" y="828816"/>
            <a:ext cx="2775356" cy="2851560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22122A9-13F7-BC1F-0341-B7B7C6C79BEE}"/>
              </a:ext>
            </a:extLst>
          </p:cNvPr>
          <p:cNvSpPr/>
          <p:nvPr/>
        </p:nvSpPr>
        <p:spPr>
          <a:xfrm>
            <a:off x="3984674" y="3792827"/>
            <a:ext cx="27753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DE222FE-E683-45DF-277E-DB2D86706FDB}"/>
              </a:ext>
            </a:extLst>
          </p:cNvPr>
          <p:cNvSpPr/>
          <p:nvPr/>
        </p:nvSpPr>
        <p:spPr>
          <a:xfrm>
            <a:off x="2079675" y="3792827"/>
            <a:ext cx="1784756" cy="1700363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778D53-24E0-6AEA-93CD-4B9A6CC97979}"/>
              </a:ext>
            </a:extLst>
          </p:cNvPr>
          <p:cNvSpPr txBox="1"/>
          <p:nvPr/>
        </p:nvSpPr>
        <p:spPr>
          <a:xfrm>
            <a:off x="2049201" y="5090420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50B88B-D4EF-21C7-4683-0ADE28F0C8D4}"/>
              </a:ext>
            </a:extLst>
          </p:cNvPr>
          <p:cNvSpPr txBox="1"/>
          <p:nvPr/>
        </p:nvSpPr>
        <p:spPr>
          <a:xfrm>
            <a:off x="2049201" y="327559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(0,0.4)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797C05-AECC-3B34-A3AD-27E5AB710651}"/>
              </a:ext>
            </a:extLst>
          </p:cNvPr>
          <p:cNvSpPr txBox="1"/>
          <p:nvPr/>
        </p:nvSpPr>
        <p:spPr>
          <a:xfrm>
            <a:off x="3997603" y="3275596"/>
            <a:ext cx="1043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(0.4,0.4)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17337CB-7E98-4DA6-EF16-610880FEA867}"/>
              </a:ext>
            </a:extLst>
          </p:cNvPr>
          <p:cNvSpPr txBox="1"/>
          <p:nvPr/>
        </p:nvSpPr>
        <p:spPr>
          <a:xfrm>
            <a:off x="4025067" y="5090420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(0.4,0)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BBE74A6-9522-A8BA-B11A-2A69501A4F42}"/>
              </a:ext>
            </a:extLst>
          </p:cNvPr>
          <p:cNvSpPr/>
          <p:nvPr/>
        </p:nvSpPr>
        <p:spPr>
          <a:xfrm>
            <a:off x="1981200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D4051F4-AA73-34F3-EDD4-58B01AA0CDAC}"/>
              </a:ext>
            </a:extLst>
          </p:cNvPr>
          <p:cNvSpPr/>
          <p:nvPr/>
        </p:nvSpPr>
        <p:spPr>
          <a:xfrm>
            <a:off x="1981200" y="3587596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02F4CC2-AAFC-0EC1-3523-67E77FE3EF5F}"/>
              </a:ext>
            </a:extLst>
          </p:cNvPr>
          <p:cNvSpPr/>
          <p:nvPr/>
        </p:nvSpPr>
        <p:spPr>
          <a:xfrm>
            <a:off x="3904824" y="3582404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6C228F7-C467-3E50-C5C8-D9988F9C710C}"/>
              </a:ext>
            </a:extLst>
          </p:cNvPr>
          <p:cNvSpPr/>
          <p:nvPr/>
        </p:nvSpPr>
        <p:spPr>
          <a:xfrm>
            <a:off x="3904824" y="5388430"/>
            <a:ext cx="185559" cy="185559"/>
          </a:xfrm>
          <a:prstGeom prst="ellips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44ACBCD-F14E-E772-3F4B-26DFCBABFA54}"/>
              </a:ext>
            </a:extLst>
          </p:cNvPr>
          <p:cNvCxnSpPr/>
          <p:nvPr/>
        </p:nvCxnSpPr>
        <p:spPr>
          <a:xfrm>
            <a:off x="2073979" y="67491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32E656D-F46E-594F-B5ED-6321A661B83B}"/>
              </a:ext>
            </a:extLst>
          </p:cNvPr>
          <p:cNvCxnSpPr>
            <a:cxnSpLocks/>
          </p:cNvCxnSpPr>
          <p:nvPr/>
        </p:nvCxnSpPr>
        <p:spPr>
          <a:xfrm>
            <a:off x="3978979" y="674916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76E576A-DC61-085D-D259-238A7AEAC82A}"/>
              </a:ext>
            </a:extLst>
          </p:cNvPr>
          <p:cNvCxnSpPr/>
          <p:nvPr/>
        </p:nvCxnSpPr>
        <p:spPr>
          <a:xfrm rot="16200000" flipV="1">
            <a:off x="6020305" y="4610946"/>
            <a:ext cx="1790450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CF5D11D-34AF-56D4-C5F6-DC3431A23999}"/>
              </a:ext>
            </a:extLst>
          </p:cNvPr>
          <p:cNvCxnSpPr>
            <a:cxnSpLocks/>
          </p:cNvCxnSpPr>
          <p:nvPr/>
        </p:nvCxnSpPr>
        <p:spPr>
          <a:xfrm rot="16200000" flipV="1">
            <a:off x="5525004" y="2210645"/>
            <a:ext cx="2781051" cy="0"/>
          </a:xfrm>
          <a:prstGeom prst="straightConnector1">
            <a:avLst/>
          </a:prstGeom>
          <a:ln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BCD3FA-58BE-67CA-DA73-D6101FFB6359}"/>
              </a:ext>
            </a:extLst>
          </p:cNvPr>
          <p:cNvSpPr txBox="1"/>
          <p:nvPr/>
        </p:nvSpPr>
        <p:spPr>
          <a:xfrm>
            <a:off x="2736279" y="312584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FA43313-E40D-4B12-A100-C2091D02BEF4}"/>
              </a:ext>
            </a:extLst>
          </p:cNvPr>
          <p:cNvSpPr txBox="1"/>
          <p:nvPr/>
        </p:nvSpPr>
        <p:spPr>
          <a:xfrm>
            <a:off x="6883736" y="43838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ACAF525-4B6D-A9CF-3EBF-128EB16C2051}"/>
              </a:ext>
            </a:extLst>
          </p:cNvPr>
          <p:cNvSpPr txBox="1"/>
          <p:nvPr/>
        </p:nvSpPr>
        <p:spPr>
          <a:xfrm>
            <a:off x="6883736" y="20216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5DCD274-E805-904F-1CC4-28A13A5FBD21}"/>
              </a:ext>
            </a:extLst>
          </p:cNvPr>
          <p:cNvSpPr txBox="1"/>
          <p:nvPr/>
        </p:nvSpPr>
        <p:spPr>
          <a:xfrm>
            <a:off x="5120251" y="345241"/>
            <a:ext cx="505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val="2981386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1073</TotalTime>
  <Words>16</Words>
  <Application>Microsoft Macintosh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Kyle Bradbury, Ph.D.</dc:creator>
  <cp:lastModifiedBy>Kyle Bradbury, Ph.D.</cp:lastModifiedBy>
  <cp:revision>2</cp:revision>
  <dcterms:created xsi:type="dcterms:W3CDTF">2024-07-17T18:48:09Z</dcterms:created>
  <dcterms:modified xsi:type="dcterms:W3CDTF">2024-07-18T12:41:24Z</dcterms:modified>
</cp:coreProperties>
</file>