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6" r:id="rId2"/>
    <p:sldId id="287" r:id="rId3"/>
    <p:sldId id="288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D7C31"/>
    <a:srgbClr val="ED7D31"/>
    <a:srgbClr val="AD00C0"/>
    <a:srgbClr val="FFFFFF"/>
    <a:srgbClr val="9EE1F9"/>
    <a:srgbClr val="BFBFBF"/>
    <a:srgbClr val="F6BF9A"/>
    <a:srgbClr val="00B050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0" autoAdjust="0"/>
    <p:restoredTop sz="96395" autoAdjust="0"/>
  </p:normalViewPr>
  <p:slideViewPr>
    <p:cSldViewPr snapToGrid="0" snapToObjects="1">
      <p:cViewPr>
        <p:scale>
          <a:sx n="100" d="100"/>
          <a:sy n="100" d="100"/>
        </p:scale>
        <p:origin x="107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9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5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34.png"/><Relationship Id="rId2" Type="http://schemas.openxmlformats.org/officeDocument/2006/relationships/image" Target="../media/image48.png"/><Relationship Id="rId16" Type="http://schemas.openxmlformats.org/officeDocument/2006/relationships/image" Target="../media/image5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32.png"/><Relationship Id="rId10" Type="http://schemas.openxmlformats.org/officeDocument/2006/relationships/image" Target="../media/image53.png"/><Relationship Id="rId19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21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4DF843-2FAB-D99A-CFB6-DE44D9D4F06B}"/>
              </a:ext>
            </a:extLst>
          </p:cNvPr>
          <p:cNvCxnSpPr/>
          <p:nvPr/>
        </p:nvCxnSpPr>
        <p:spPr>
          <a:xfrm>
            <a:off x="1510353" y="4566993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0EB1F-078E-B2D2-7C82-4C8672E5D236}"/>
              </a:ext>
            </a:extLst>
          </p:cNvPr>
          <p:cNvCxnSpPr>
            <a:cxnSpLocks/>
          </p:cNvCxnSpPr>
          <p:nvPr/>
        </p:nvCxnSpPr>
        <p:spPr>
          <a:xfrm rot="16200000">
            <a:off x="-41983" y="3011887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21D3CD-CDA2-2C1D-AD2A-08FEA10E7746}"/>
                  </a:ext>
                </a:extLst>
              </p:cNvPr>
              <p:cNvSpPr txBox="1"/>
              <p:nvPr/>
            </p:nvSpPr>
            <p:spPr>
              <a:xfrm>
                <a:off x="4504567" y="4598973"/>
                <a:ext cx="358825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21D3CD-CDA2-2C1D-AD2A-08FEA10E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67" y="4598973"/>
                <a:ext cx="358825" cy="514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93783C-D709-7841-ADA5-F10B43F75524}"/>
                  </a:ext>
                </a:extLst>
              </p:cNvPr>
              <p:cNvSpPr txBox="1"/>
              <p:nvPr/>
            </p:nvSpPr>
            <p:spPr>
              <a:xfrm>
                <a:off x="1145994" y="1157487"/>
                <a:ext cx="364359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93783C-D709-7841-ADA5-F10B43F75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94" y="1157487"/>
                <a:ext cx="364359" cy="514138"/>
              </a:xfrm>
              <a:prstGeom prst="rect">
                <a:avLst/>
              </a:prstGeom>
              <a:blipFill>
                <a:blip r:embed="rId4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1B516D-270D-7D1D-0821-76FF1F06E3B0}"/>
                  </a:ext>
                </a:extLst>
              </p:cNvPr>
              <p:cNvSpPr txBox="1"/>
              <p:nvPr/>
            </p:nvSpPr>
            <p:spPr>
              <a:xfrm>
                <a:off x="4414737" y="158991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1B516D-270D-7D1D-0821-76FF1F0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37" y="1589914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2727" t="-16667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409506-A300-BF49-5CCD-CDF552D80770}"/>
                  </a:ext>
                </a:extLst>
              </p:cNvPr>
              <p:cNvSpPr txBox="1"/>
              <p:nvPr/>
            </p:nvSpPr>
            <p:spPr>
              <a:xfrm>
                <a:off x="1979165" y="364121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409506-A300-BF49-5CCD-CDF552D8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165" y="3641216"/>
                <a:ext cx="294311" cy="276999"/>
              </a:xfrm>
              <a:prstGeom prst="rect">
                <a:avLst/>
              </a:prstGeom>
              <a:blipFill>
                <a:blip r:embed="rId6"/>
                <a:stretch>
                  <a:fillRect l="-2083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149DBA-FD31-3D0A-A427-4586C98888E9}"/>
                  </a:ext>
                </a:extLst>
              </p:cNvPr>
              <p:cNvSpPr txBox="1"/>
              <p:nvPr/>
            </p:nvSpPr>
            <p:spPr>
              <a:xfrm>
                <a:off x="2649217" y="3323716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149DBA-FD31-3D0A-A427-4586C9888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17" y="3323716"/>
                <a:ext cx="288989" cy="276999"/>
              </a:xfrm>
              <a:prstGeom prst="rect">
                <a:avLst/>
              </a:prstGeom>
              <a:blipFill>
                <a:blip r:embed="rId7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61C282-2B45-5726-7479-364C7A9AFF5D}"/>
                  </a:ext>
                </a:extLst>
              </p:cNvPr>
              <p:cNvSpPr txBox="1"/>
              <p:nvPr/>
            </p:nvSpPr>
            <p:spPr>
              <a:xfrm>
                <a:off x="3094987" y="15139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61C282-2B45-5726-7479-364C7A9AF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87" y="1513966"/>
                <a:ext cx="294311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03CE5E-B99B-693A-CB33-4649505033C5}"/>
                  </a:ext>
                </a:extLst>
              </p:cNvPr>
              <p:cNvSpPr txBox="1"/>
              <p:nvPr/>
            </p:nvSpPr>
            <p:spPr>
              <a:xfrm>
                <a:off x="3583937" y="11583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03CE5E-B99B-693A-CB33-46495050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37" y="1158366"/>
                <a:ext cx="294311" cy="276999"/>
              </a:xfrm>
              <a:prstGeom prst="rect">
                <a:avLst/>
              </a:prstGeom>
              <a:blipFill>
                <a:blip r:embed="rId9"/>
                <a:stretch>
                  <a:fillRect l="-20833" r="-41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A2940C-5CE0-8EA6-47AE-756D5C99B538}"/>
              </a:ext>
            </a:extLst>
          </p:cNvPr>
          <p:cNvCxnSpPr>
            <a:cxnSpLocks/>
          </p:cNvCxnSpPr>
          <p:nvPr/>
        </p:nvCxnSpPr>
        <p:spPr>
          <a:xfrm flipV="1">
            <a:off x="1634537" y="1843625"/>
            <a:ext cx="2780200" cy="12893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9358B6F-9006-0C06-0831-AECF7730C8E7}"/>
              </a:ext>
            </a:extLst>
          </p:cNvPr>
          <p:cNvSpPr/>
          <p:nvPr/>
        </p:nvSpPr>
        <p:spPr>
          <a:xfrm>
            <a:off x="1976053" y="343505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229BE1E-C388-74A1-BB2E-7F52E3D8AE46}"/>
              </a:ext>
            </a:extLst>
          </p:cNvPr>
          <p:cNvSpPr/>
          <p:nvPr/>
        </p:nvSpPr>
        <p:spPr>
          <a:xfrm>
            <a:off x="2645645" y="313295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7974E2-9868-927F-5BA4-863110A29891}"/>
              </a:ext>
            </a:extLst>
          </p:cNvPr>
          <p:cNvSpPr/>
          <p:nvPr/>
        </p:nvSpPr>
        <p:spPr>
          <a:xfrm>
            <a:off x="3114746" y="1843625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522359-4E90-4310-CBAB-91246CFBC99D}"/>
              </a:ext>
            </a:extLst>
          </p:cNvPr>
          <p:cNvSpPr/>
          <p:nvPr/>
        </p:nvSpPr>
        <p:spPr>
          <a:xfrm>
            <a:off x="3577942" y="147844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965F41C-16F6-A44B-1B77-329D14B2164B}"/>
              </a:ext>
            </a:extLst>
          </p:cNvPr>
          <p:cNvCxnSpPr/>
          <p:nvPr/>
        </p:nvCxnSpPr>
        <p:spPr>
          <a:xfrm>
            <a:off x="6788935" y="4566993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838270-6405-4866-85FB-84CC0903A20D}"/>
              </a:ext>
            </a:extLst>
          </p:cNvPr>
          <p:cNvCxnSpPr>
            <a:cxnSpLocks/>
          </p:cNvCxnSpPr>
          <p:nvPr/>
        </p:nvCxnSpPr>
        <p:spPr>
          <a:xfrm rot="16200000">
            <a:off x="5236599" y="3011887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EAD60-538B-DB81-2268-A6BCDF67F759}"/>
                  </a:ext>
                </a:extLst>
              </p:cNvPr>
              <p:cNvSpPr txBox="1"/>
              <p:nvPr/>
            </p:nvSpPr>
            <p:spPr>
              <a:xfrm>
                <a:off x="9783149" y="4598973"/>
                <a:ext cx="358825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EAD60-538B-DB81-2268-A6BCDF67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149" y="4598973"/>
                <a:ext cx="358825" cy="5141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D3AAC-137B-0D56-9C27-3DF3ED78F912}"/>
                  </a:ext>
                </a:extLst>
              </p:cNvPr>
              <p:cNvSpPr txBox="1"/>
              <p:nvPr/>
            </p:nvSpPr>
            <p:spPr>
              <a:xfrm>
                <a:off x="6424576" y="1157487"/>
                <a:ext cx="364359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D3AAC-137B-0D56-9C27-3DF3ED78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76" y="1157487"/>
                <a:ext cx="364359" cy="514138"/>
              </a:xfrm>
              <a:prstGeom prst="rect">
                <a:avLst/>
              </a:prstGeom>
              <a:blipFill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024BDA-7970-AB53-A6FC-194F882C74B0}"/>
                  </a:ext>
                </a:extLst>
              </p:cNvPr>
              <p:cNvSpPr txBox="1"/>
              <p:nvPr/>
            </p:nvSpPr>
            <p:spPr>
              <a:xfrm>
                <a:off x="9693319" y="158991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024BDA-7970-AB53-A6FC-194F882C7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319" y="1589914"/>
                <a:ext cx="261738" cy="369332"/>
              </a:xfrm>
              <a:prstGeom prst="rect">
                <a:avLst/>
              </a:prstGeom>
              <a:blipFill>
                <a:blip r:embed="rId12"/>
                <a:stretch>
                  <a:fillRect l="-23810" t="-16667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010CC3-EC2A-3A62-3483-D7FDE12F67E6}"/>
                  </a:ext>
                </a:extLst>
              </p:cNvPr>
              <p:cNvSpPr txBox="1"/>
              <p:nvPr/>
            </p:nvSpPr>
            <p:spPr>
              <a:xfrm>
                <a:off x="7257747" y="364121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010CC3-EC2A-3A62-3483-D7FDE12F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47" y="3641216"/>
                <a:ext cx="294311" cy="276999"/>
              </a:xfrm>
              <a:prstGeom prst="rect">
                <a:avLst/>
              </a:prstGeom>
              <a:blipFill>
                <a:blip r:embed="rId13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1DF435-67FF-5659-4F4A-6D19AEFFD282}"/>
                  </a:ext>
                </a:extLst>
              </p:cNvPr>
              <p:cNvSpPr txBox="1"/>
              <p:nvPr/>
            </p:nvSpPr>
            <p:spPr>
              <a:xfrm>
                <a:off x="7927799" y="3323716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1DF435-67FF-5659-4F4A-6D19AEFFD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799" y="3323716"/>
                <a:ext cx="288989" cy="276999"/>
              </a:xfrm>
              <a:prstGeom prst="rect">
                <a:avLst/>
              </a:prstGeom>
              <a:blipFill>
                <a:blip r:embed="rId14"/>
                <a:stretch>
                  <a:fillRect l="-166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BC511-3A9A-A6ED-CDC8-2D7BE0525A6A}"/>
                  </a:ext>
                </a:extLst>
              </p:cNvPr>
              <p:cNvSpPr txBox="1"/>
              <p:nvPr/>
            </p:nvSpPr>
            <p:spPr>
              <a:xfrm>
                <a:off x="8373569" y="15139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BC511-3A9A-A6ED-CDC8-2D7BE0525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569" y="1513966"/>
                <a:ext cx="294311" cy="276999"/>
              </a:xfrm>
              <a:prstGeom prst="rect">
                <a:avLst/>
              </a:prstGeom>
              <a:blipFill>
                <a:blip r:embed="rId1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B802A7-457B-D105-8116-947FE9097168}"/>
                  </a:ext>
                </a:extLst>
              </p:cNvPr>
              <p:cNvSpPr txBox="1"/>
              <p:nvPr/>
            </p:nvSpPr>
            <p:spPr>
              <a:xfrm>
                <a:off x="8862519" y="11583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B802A7-457B-D105-8116-947FE909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19" y="1158366"/>
                <a:ext cx="294311" cy="276999"/>
              </a:xfrm>
              <a:prstGeom prst="rect">
                <a:avLst/>
              </a:prstGeom>
              <a:blipFill>
                <a:blip r:embed="rId16"/>
                <a:stretch>
                  <a:fillRect l="-16667" r="-41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ED456-21EA-AFC4-71F5-F2F1D6D8BA5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370256" y="2919046"/>
            <a:ext cx="6363" cy="516008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05457-953E-567C-C16D-4202EDF35E48}"/>
              </a:ext>
            </a:extLst>
          </p:cNvPr>
          <p:cNvCxnSpPr>
            <a:cxnSpLocks/>
          </p:cNvCxnSpPr>
          <p:nvPr/>
        </p:nvCxnSpPr>
        <p:spPr>
          <a:xfrm flipV="1">
            <a:off x="8043356" y="2611542"/>
            <a:ext cx="0" cy="518712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F2FF7-3BD8-35C2-E880-89DAE8106D81}"/>
              </a:ext>
            </a:extLst>
          </p:cNvPr>
          <p:cNvCxnSpPr>
            <a:cxnSpLocks/>
          </p:cNvCxnSpPr>
          <p:nvPr/>
        </p:nvCxnSpPr>
        <p:spPr>
          <a:xfrm flipV="1">
            <a:off x="8519606" y="2040042"/>
            <a:ext cx="0" cy="345604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7D6943-4A69-120A-9411-3E55013335FE}"/>
              </a:ext>
            </a:extLst>
          </p:cNvPr>
          <p:cNvCxnSpPr>
            <a:cxnSpLocks/>
          </p:cNvCxnSpPr>
          <p:nvPr/>
        </p:nvCxnSpPr>
        <p:spPr>
          <a:xfrm flipV="1">
            <a:off x="8976806" y="1709842"/>
            <a:ext cx="0" cy="466254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44EA9-6BCF-FA9F-4AB1-C7D05004A11E}"/>
              </a:ext>
            </a:extLst>
          </p:cNvPr>
          <p:cNvCxnSpPr>
            <a:cxnSpLocks/>
          </p:cNvCxnSpPr>
          <p:nvPr/>
        </p:nvCxnSpPr>
        <p:spPr>
          <a:xfrm flipV="1">
            <a:off x="6913119" y="1843625"/>
            <a:ext cx="2780200" cy="12893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AA6E35-B665-911B-66C6-CBF6C9C0A1E8}"/>
              </a:ext>
            </a:extLst>
          </p:cNvPr>
          <p:cNvSpPr/>
          <p:nvPr/>
        </p:nvSpPr>
        <p:spPr>
          <a:xfrm>
            <a:off x="7254635" y="343505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48F10D-99B0-1AD4-F80A-6AF0F3C22E5B}"/>
              </a:ext>
            </a:extLst>
          </p:cNvPr>
          <p:cNvSpPr/>
          <p:nvPr/>
        </p:nvSpPr>
        <p:spPr>
          <a:xfrm>
            <a:off x="7924227" y="313295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4773FA-2F19-D1BB-BED1-8FA889C7DD99}"/>
              </a:ext>
            </a:extLst>
          </p:cNvPr>
          <p:cNvSpPr/>
          <p:nvPr/>
        </p:nvSpPr>
        <p:spPr>
          <a:xfrm>
            <a:off x="8393328" y="1843625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F6FDE8-DD42-76F7-6B17-F9A80F5708BA}"/>
              </a:ext>
            </a:extLst>
          </p:cNvPr>
          <p:cNvSpPr/>
          <p:nvPr/>
        </p:nvSpPr>
        <p:spPr>
          <a:xfrm>
            <a:off x="8856524" y="147844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0BA214-2566-4E43-9A28-B9CACCF99898}"/>
                  </a:ext>
                </a:extLst>
              </p:cNvPr>
              <p:cNvSpPr txBox="1"/>
              <p:nvPr/>
            </p:nvSpPr>
            <p:spPr>
              <a:xfrm>
                <a:off x="7406715" y="2992705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0BA214-2566-4E43-9A28-B9CACCF9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715" y="2992705"/>
                <a:ext cx="273216" cy="276999"/>
              </a:xfrm>
              <a:prstGeom prst="rect">
                <a:avLst/>
              </a:prstGeom>
              <a:blipFill>
                <a:blip r:embed="rId17"/>
                <a:stretch>
                  <a:fillRect l="-9091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1C3C1F-263C-3E02-EFDD-B6F08FD4DFD9}"/>
                  </a:ext>
                </a:extLst>
              </p:cNvPr>
              <p:cNvSpPr txBox="1"/>
              <p:nvPr/>
            </p:nvSpPr>
            <p:spPr>
              <a:xfrm>
                <a:off x="8074680" y="2674935"/>
                <a:ext cx="267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1C3C1F-263C-3E02-EFDD-B6F08FD4D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80" y="2674935"/>
                <a:ext cx="267894" cy="276999"/>
              </a:xfrm>
              <a:prstGeom prst="rect">
                <a:avLst/>
              </a:prstGeom>
              <a:blipFill>
                <a:blip r:embed="rId18"/>
                <a:stretch>
                  <a:fillRect l="-1363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2367E9-A7BE-7CFC-8526-84BFA154D5D4}"/>
                  </a:ext>
                </a:extLst>
              </p:cNvPr>
              <p:cNvSpPr txBox="1"/>
              <p:nvPr/>
            </p:nvSpPr>
            <p:spPr>
              <a:xfrm>
                <a:off x="8522152" y="2006969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2367E9-A7BE-7CFC-8526-84BFA154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152" y="2006969"/>
                <a:ext cx="273216" cy="276999"/>
              </a:xfrm>
              <a:prstGeom prst="rect">
                <a:avLst/>
              </a:prstGeom>
              <a:blipFill>
                <a:blip r:embed="rId19"/>
                <a:stretch>
                  <a:fillRect l="-9091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CC9B93-040A-6E92-5F38-B21E957FCC9D}"/>
                  </a:ext>
                </a:extLst>
              </p:cNvPr>
              <p:cNvSpPr txBox="1"/>
              <p:nvPr/>
            </p:nvSpPr>
            <p:spPr>
              <a:xfrm>
                <a:off x="8995565" y="1715140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CC9B93-040A-6E92-5F38-B21E957F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565" y="1715140"/>
                <a:ext cx="273216" cy="276999"/>
              </a:xfrm>
              <a:prstGeom prst="rect">
                <a:avLst/>
              </a:prstGeom>
              <a:blipFill>
                <a:blip r:embed="rId20"/>
                <a:stretch>
                  <a:fillRect l="-9091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7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A54B677-FF93-1620-49FB-B22EE202D57E}"/>
              </a:ext>
            </a:extLst>
          </p:cNvPr>
          <p:cNvCxnSpPr>
            <a:cxnSpLocks/>
          </p:cNvCxnSpPr>
          <p:nvPr/>
        </p:nvCxnSpPr>
        <p:spPr>
          <a:xfrm flipV="1">
            <a:off x="7740486" y="3670410"/>
            <a:ext cx="0" cy="363845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3C9AD30-5E4C-FF77-B35A-94440C4F8FE9}"/>
              </a:ext>
            </a:extLst>
          </p:cNvPr>
          <p:cNvGrpSpPr/>
          <p:nvPr/>
        </p:nvGrpSpPr>
        <p:grpSpPr>
          <a:xfrm>
            <a:off x="7623584" y="4034255"/>
            <a:ext cx="1243557" cy="680339"/>
            <a:chOff x="2403884" y="4034255"/>
            <a:chExt cx="1243557" cy="68033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60875CE-A7BA-145E-6A91-DB00EA932CE7}"/>
                </a:ext>
              </a:extLst>
            </p:cNvPr>
            <p:cNvSpPr/>
            <p:nvPr/>
          </p:nvSpPr>
          <p:spPr>
            <a:xfrm>
              <a:off x="3416199" y="4483352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6EBDD29-34B6-4747-4803-6205F18D4170}"/>
                </a:ext>
              </a:extLst>
            </p:cNvPr>
            <p:cNvSpPr/>
            <p:nvPr/>
          </p:nvSpPr>
          <p:spPr>
            <a:xfrm>
              <a:off x="2403884" y="4034255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7375FDA-EC49-D017-F46D-707B89EBD2D5}"/>
              </a:ext>
            </a:extLst>
          </p:cNvPr>
          <p:cNvGrpSpPr/>
          <p:nvPr/>
        </p:nvGrpSpPr>
        <p:grpSpPr>
          <a:xfrm>
            <a:off x="6365694" y="1157487"/>
            <a:ext cx="4132747" cy="4727692"/>
            <a:chOff x="1145994" y="1157487"/>
            <a:chExt cx="4132747" cy="4727692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8699AA5-EE74-FAC5-4813-A7E5117BA37D}"/>
                </a:ext>
              </a:extLst>
            </p:cNvPr>
            <p:cNvCxnSpPr>
              <a:cxnSpLocks/>
            </p:cNvCxnSpPr>
            <p:nvPr/>
          </p:nvCxnSpPr>
          <p:spPr>
            <a:xfrm>
              <a:off x="1510353" y="4566993"/>
              <a:ext cx="3227902" cy="11335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6B3F350-A73F-AF00-0F58-E9B9234728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14720" y="2980714"/>
              <a:ext cx="33530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7143AFC-287A-CF42-6400-78DFB1F66C22}"/>
                    </a:ext>
                  </a:extLst>
                </p:cNvPr>
                <p:cNvSpPr txBox="1"/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7143AFC-287A-CF42-6400-78DFB1F66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04C1590-460D-15AA-B774-86400E350AC8}"/>
                    </a:ext>
                  </a:extLst>
                </p:cNvPr>
                <p:cNvSpPr txBox="1"/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04C1590-460D-15AA-B774-86400E350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blipFill>
                  <a:blip r:embed="rId3"/>
                  <a:stretch>
                    <a:fillRect l="-3448"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990FC2B-C330-C1C4-8679-47094DBAA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353" y="3958936"/>
              <a:ext cx="3380333" cy="6400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FF7F76E-B872-DFBE-316E-9BB19BEDA399}"/>
                    </a:ext>
                  </a:extLst>
                </p:cNvPr>
                <p:cNvSpPr txBox="1"/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FF7F76E-B872-DFBE-316E-9BB19BEDA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677" r="-645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59FA33-B235-5337-645E-B1A8C2679E4F}"/>
              </a:ext>
            </a:extLst>
          </p:cNvPr>
          <p:cNvSpPr/>
          <p:nvPr/>
        </p:nvSpPr>
        <p:spPr>
          <a:xfrm rot="2834658">
            <a:off x="7023538" y="2847034"/>
            <a:ext cx="2511834" cy="1683477"/>
          </a:xfrm>
          <a:prstGeom prst="rect">
            <a:avLst/>
          </a:prstGeom>
          <a:solidFill>
            <a:srgbClr val="00B0F0">
              <a:alpha val="4396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70CEEF3-933C-267E-29EC-711387A6E511}"/>
              </a:ext>
            </a:extLst>
          </p:cNvPr>
          <p:cNvSpPr/>
          <p:nvPr/>
        </p:nvSpPr>
        <p:spPr>
          <a:xfrm>
            <a:off x="8534258" y="3584780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F3FEF25-960D-06BC-B290-81587DDB1271}"/>
              </a:ext>
            </a:extLst>
          </p:cNvPr>
          <p:cNvSpPr/>
          <p:nvPr/>
        </p:nvSpPr>
        <p:spPr>
          <a:xfrm>
            <a:off x="8069365" y="310896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4846E08-C681-A8C4-24F7-0FB6DADE2217}"/>
                  </a:ext>
                </a:extLst>
              </p:cNvPr>
              <p:cNvSpPr txBox="1"/>
              <p:nvPr/>
            </p:nvSpPr>
            <p:spPr>
              <a:xfrm>
                <a:off x="7339415" y="4105328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4846E08-C681-A8C4-24F7-0FB6DADE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415" y="4105328"/>
                <a:ext cx="294311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39A5EA-02CB-D6A7-0980-A57AF2D54ED5}"/>
                  </a:ext>
                </a:extLst>
              </p:cNvPr>
              <p:cNvSpPr txBox="1"/>
              <p:nvPr/>
            </p:nvSpPr>
            <p:spPr>
              <a:xfrm>
                <a:off x="8581706" y="4645656"/>
                <a:ext cx="288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39A5EA-02CB-D6A7-0980-A57AF2D5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06" y="4645656"/>
                <a:ext cx="288990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8F26F64-1210-9B6A-D505-4303A8C488F7}"/>
                  </a:ext>
                </a:extLst>
              </p:cNvPr>
              <p:cNvSpPr txBox="1"/>
              <p:nvPr/>
            </p:nvSpPr>
            <p:spPr>
              <a:xfrm>
                <a:off x="7785326" y="2940255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8F26F64-1210-9B6A-D505-4303A8C48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26" y="2940255"/>
                <a:ext cx="294311" cy="276999"/>
              </a:xfrm>
              <a:prstGeom prst="rect">
                <a:avLst/>
              </a:prstGeom>
              <a:blipFill>
                <a:blip r:embed="rId7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2FF4B03-E456-3A57-FD25-68A69613853E}"/>
                  </a:ext>
                </a:extLst>
              </p:cNvPr>
              <p:cNvSpPr txBox="1"/>
              <p:nvPr/>
            </p:nvSpPr>
            <p:spPr>
              <a:xfrm>
                <a:off x="8765578" y="3550542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2FF4B03-E456-3A57-FD25-68A69613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8" y="3550542"/>
                <a:ext cx="294311" cy="276999"/>
              </a:xfrm>
              <a:prstGeom prst="rect">
                <a:avLst/>
              </a:prstGeom>
              <a:blipFill>
                <a:blip r:embed="rId8"/>
                <a:stretch>
                  <a:fillRect l="-20833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E2311B-237A-DE55-D061-FEE41182473E}"/>
                  </a:ext>
                </a:extLst>
              </p:cNvPr>
              <p:cNvSpPr txBox="1"/>
              <p:nvPr/>
            </p:nvSpPr>
            <p:spPr>
              <a:xfrm>
                <a:off x="7630241" y="1987525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E2311B-237A-DE55-D061-FEE41182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41" y="1987525"/>
                <a:ext cx="261738" cy="369332"/>
              </a:xfrm>
              <a:prstGeom prst="rect">
                <a:avLst/>
              </a:prstGeom>
              <a:blipFill>
                <a:blip r:embed="rId9"/>
                <a:stretch>
                  <a:fillRect l="-18182" t="-16667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BF8F55-EE1F-DFF6-B396-AE5D5673442B}"/>
              </a:ext>
            </a:extLst>
          </p:cNvPr>
          <p:cNvCxnSpPr>
            <a:cxnSpLocks/>
          </p:cNvCxnSpPr>
          <p:nvPr/>
        </p:nvCxnSpPr>
        <p:spPr>
          <a:xfrm flipV="1">
            <a:off x="8184986" y="3340210"/>
            <a:ext cx="0" cy="1143142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ABEC042-B32A-2A64-F229-A1B0C22257D9}"/>
              </a:ext>
            </a:extLst>
          </p:cNvPr>
          <p:cNvCxnSpPr>
            <a:cxnSpLocks/>
          </p:cNvCxnSpPr>
          <p:nvPr/>
        </p:nvCxnSpPr>
        <p:spPr>
          <a:xfrm flipV="1">
            <a:off x="8654886" y="3829160"/>
            <a:ext cx="0" cy="189972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BEEE60-38BB-B784-0988-E4D1EBAA6FC0}"/>
                  </a:ext>
                </a:extLst>
              </p:cNvPr>
              <p:cNvSpPr txBox="1"/>
              <p:nvPr/>
            </p:nvSpPr>
            <p:spPr>
              <a:xfrm>
                <a:off x="8213295" y="3482854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BEEE60-38BB-B784-0988-E4D1EBAA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295" y="3482854"/>
                <a:ext cx="273216" cy="276999"/>
              </a:xfrm>
              <a:prstGeom prst="rect">
                <a:avLst/>
              </a:prstGeom>
              <a:blipFill>
                <a:blip r:embed="rId10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CABBC1C-9021-F3E3-5CED-812BC26D5B60}"/>
                  </a:ext>
                </a:extLst>
              </p:cNvPr>
              <p:cNvSpPr txBox="1"/>
              <p:nvPr/>
            </p:nvSpPr>
            <p:spPr>
              <a:xfrm>
                <a:off x="8670495" y="3781304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CABBC1C-9021-F3E3-5CED-812BC26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95" y="3781304"/>
                <a:ext cx="273216" cy="276999"/>
              </a:xfrm>
              <a:prstGeom prst="rect">
                <a:avLst/>
              </a:prstGeom>
              <a:blipFill>
                <a:blip r:embed="rId11"/>
                <a:stretch>
                  <a:fillRect l="-8696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E13C70D-5722-377A-9C68-C1CBE98631EF}"/>
                  </a:ext>
                </a:extLst>
              </p:cNvPr>
              <p:cNvSpPr txBox="1"/>
              <p:nvPr/>
            </p:nvSpPr>
            <p:spPr>
              <a:xfrm>
                <a:off x="8779931" y="4168621"/>
                <a:ext cx="2732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E13C70D-5722-377A-9C68-C1CBE986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931" y="4168621"/>
                <a:ext cx="273215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9DE83BF-E8BC-D286-7F15-9DF2B0C5709B}"/>
              </a:ext>
            </a:extLst>
          </p:cNvPr>
          <p:cNvCxnSpPr>
            <a:cxnSpLocks/>
          </p:cNvCxnSpPr>
          <p:nvPr/>
        </p:nvCxnSpPr>
        <p:spPr>
          <a:xfrm flipV="1">
            <a:off x="8750136" y="4143602"/>
            <a:ext cx="0" cy="339750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681952-2424-3704-9230-494D40FCE8F8}"/>
                  </a:ext>
                </a:extLst>
              </p:cNvPr>
              <p:cNvSpPr txBox="1"/>
              <p:nvPr/>
            </p:nvSpPr>
            <p:spPr>
              <a:xfrm>
                <a:off x="7440081" y="3705071"/>
                <a:ext cx="2732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681952-2424-3704-9230-494D40FC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81" y="3705071"/>
                <a:ext cx="273215" cy="276999"/>
              </a:xfrm>
              <a:prstGeom prst="rect">
                <a:avLst/>
              </a:prstGeom>
              <a:blipFill>
                <a:blip r:embed="rId13"/>
                <a:stretch>
                  <a:fillRect l="-8696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9A3F56E-E04B-42EC-6AF9-7A93C140ADD8}"/>
              </a:ext>
            </a:extLst>
          </p:cNvPr>
          <p:cNvGrpSpPr/>
          <p:nvPr/>
        </p:nvGrpSpPr>
        <p:grpSpPr>
          <a:xfrm>
            <a:off x="2391185" y="4034255"/>
            <a:ext cx="1243557" cy="680339"/>
            <a:chOff x="2403884" y="4034255"/>
            <a:chExt cx="1243557" cy="68033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10DC013-963C-4475-3D27-EBFE94146EFF}"/>
                </a:ext>
              </a:extLst>
            </p:cNvPr>
            <p:cNvSpPr/>
            <p:nvPr/>
          </p:nvSpPr>
          <p:spPr>
            <a:xfrm>
              <a:off x="3416199" y="4483352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AA8403A-56A1-69CA-2E6D-888FCB4F47CF}"/>
                </a:ext>
              </a:extLst>
            </p:cNvPr>
            <p:cNvSpPr/>
            <p:nvPr/>
          </p:nvSpPr>
          <p:spPr>
            <a:xfrm>
              <a:off x="2403884" y="4034255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A097336-63BC-1592-13D0-E57D34B6906D}"/>
              </a:ext>
            </a:extLst>
          </p:cNvPr>
          <p:cNvGrpSpPr/>
          <p:nvPr/>
        </p:nvGrpSpPr>
        <p:grpSpPr>
          <a:xfrm>
            <a:off x="1133295" y="1157487"/>
            <a:ext cx="4132747" cy="4727692"/>
            <a:chOff x="1145994" y="1157487"/>
            <a:chExt cx="4132747" cy="472769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34791D-5631-34F4-9D49-A128FCD2AA5C}"/>
                </a:ext>
              </a:extLst>
            </p:cNvPr>
            <p:cNvCxnSpPr>
              <a:cxnSpLocks/>
            </p:cNvCxnSpPr>
            <p:nvPr/>
          </p:nvCxnSpPr>
          <p:spPr>
            <a:xfrm>
              <a:off x="1510353" y="4566993"/>
              <a:ext cx="3227902" cy="11335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3127674-6692-F0BB-FBF9-8E802B6330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14720" y="2980714"/>
              <a:ext cx="33530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52EFF6E-19AE-468F-B5EE-C2A55832BC5E}"/>
                    </a:ext>
                  </a:extLst>
                </p:cNvPr>
                <p:cNvSpPr txBox="1"/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52EFF6E-19AE-468F-B5EE-C2A55832B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9633F8E-9308-DA41-B79B-C31ACDA00C28}"/>
                    </a:ext>
                  </a:extLst>
                </p:cNvPr>
                <p:cNvSpPr txBox="1"/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9633F8E-9308-DA41-B79B-C31ACDA00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blipFill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87475FB-195C-9776-BA3B-42C3F7B8C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353" y="3958936"/>
              <a:ext cx="3380333" cy="6400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BBDFC6E-B651-87F5-B17C-C63DD3931ED6}"/>
                    </a:ext>
                  </a:extLst>
                </p:cNvPr>
                <p:cNvSpPr txBox="1"/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BBDFC6E-B651-87F5-B17C-C63DD3931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677" r="-322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BE9E20-7B3B-3136-5698-B3E05E2DEE6E}"/>
              </a:ext>
            </a:extLst>
          </p:cNvPr>
          <p:cNvSpPr/>
          <p:nvPr/>
        </p:nvSpPr>
        <p:spPr>
          <a:xfrm rot="2834658">
            <a:off x="1791139" y="2847034"/>
            <a:ext cx="2511834" cy="1683477"/>
          </a:xfrm>
          <a:prstGeom prst="rect">
            <a:avLst/>
          </a:prstGeom>
          <a:solidFill>
            <a:srgbClr val="00B0F0">
              <a:alpha val="4396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A73D10-17A7-3C16-A5EF-17DBCC9A46BF}"/>
              </a:ext>
            </a:extLst>
          </p:cNvPr>
          <p:cNvSpPr/>
          <p:nvPr/>
        </p:nvSpPr>
        <p:spPr>
          <a:xfrm>
            <a:off x="3301859" y="3584780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EFB673E-2660-596A-6A23-2AFF43C88D44}"/>
              </a:ext>
            </a:extLst>
          </p:cNvPr>
          <p:cNvSpPr/>
          <p:nvPr/>
        </p:nvSpPr>
        <p:spPr>
          <a:xfrm>
            <a:off x="2836966" y="310896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98A07C9-F07C-77F4-3959-3F37C110C20D}"/>
                  </a:ext>
                </a:extLst>
              </p:cNvPr>
              <p:cNvSpPr txBox="1"/>
              <p:nvPr/>
            </p:nvSpPr>
            <p:spPr>
              <a:xfrm>
                <a:off x="2107016" y="4105328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98A07C9-F07C-77F4-3959-3F37C110C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016" y="4105328"/>
                <a:ext cx="294311" cy="276999"/>
              </a:xfrm>
              <a:prstGeom prst="rect">
                <a:avLst/>
              </a:prstGeom>
              <a:blipFill>
                <a:blip r:embed="rId15"/>
                <a:stretch>
                  <a:fillRect l="-20833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BC18961-BBF7-E136-C31C-4037FCE64167}"/>
                  </a:ext>
                </a:extLst>
              </p:cNvPr>
              <p:cNvSpPr txBox="1"/>
              <p:nvPr/>
            </p:nvSpPr>
            <p:spPr>
              <a:xfrm>
                <a:off x="3349307" y="4645656"/>
                <a:ext cx="288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BC18961-BBF7-E136-C31C-4037FCE6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307" y="4645656"/>
                <a:ext cx="288990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D735F9D-609D-BD34-0C9C-71F8D830D762}"/>
                  </a:ext>
                </a:extLst>
              </p:cNvPr>
              <p:cNvSpPr txBox="1"/>
              <p:nvPr/>
            </p:nvSpPr>
            <p:spPr>
              <a:xfrm>
                <a:off x="2552927" y="2940255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D735F9D-609D-BD34-0C9C-71F8D830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7" y="2940255"/>
                <a:ext cx="294311" cy="276999"/>
              </a:xfrm>
              <a:prstGeom prst="rect">
                <a:avLst/>
              </a:prstGeom>
              <a:blipFill>
                <a:blip r:embed="rId16"/>
                <a:stretch>
                  <a:fillRect l="-20833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3DB7765-55C6-7AEF-86DB-C9D6C2243B6F}"/>
                  </a:ext>
                </a:extLst>
              </p:cNvPr>
              <p:cNvSpPr txBox="1"/>
              <p:nvPr/>
            </p:nvSpPr>
            <p:spPr>
              <a:xfrm>
                <a:off x="3533179" y="3550542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3DB7765-55C6-7AEF-86DB-C9D6C224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9" y="3550542"/>
                <a:ext cx="294311" cy="276999"/>
              </a:xfrm>
              <a:prstGeom prst="rect">
                <a:avLst/>
              </a:prstGeom>
              <a:blipFill>
                <a:blip r:embed="rId17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7721737-07E4-B134-7747-796C3A2B481F}"/>
                  </a:ext>
                </a:extLst>
              </p:cNvPr>
              <p:cNvSpPr txBox="1"/>
              <p:nvPr/>
            </p:nvSpPr>
            <p:spPr>
              <a:xfrm>
                <a:off x="2397842" y="1987525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7721737-07E4-B134-7747-796C3A2B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42" y="1987525"/>
                <a:ext cx="261738" cy="369332"/>
              </a:xfrm>
              <a:prstGeom prst="rect">
                <a:avLst/>
              </a:prstGeom>
              <a:blipFill>
                <a:blip r:embed="rId18"/>
                <a:stretch>
                  <a:fillRect l="-22727" t="-16667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79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8D74221-2694-1BB5-F41E-29B8481A95DD}"/>
              </a:ext>
            </a:extLst>
          </p:cNvPr>
          <p:cNvSpPr/>
          <p:nvPr/>
        </p:nvSpPr>
        <p:spPr>
          <a:xfrm>
            <a:off x="968194" y="918216"/>
            <a:ext cx="9318806" cy="560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AA4323-2CD8-0C58-3B73-CA12FFA884B8}"/>
              </a:ext>
            </a:extLst>
          </p:cNvPr>
          <p:cNvCxnSpPr/>
          <p:nvPr/>
        </p:nvCxnSpPr>
        <p:spPr>
          <a:xfrm>
            <a:off x="1332553" y="4998793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F5BC31-056C-FE34-2D91-96BD09E7CAD7}"/>
              </a:ext>
            </a:extLst>
          </p:cNvPr>
          <p:cNvCxnSpPr>
            <a:cxnSpLocks/>
          </p:cNvCxnSpPr>
          <p:nvPr/>
        </p:nvCxnSpPr>
        <p:spPr>
          <a:xfrm rot="16200000">
            <a:off x="-219783" y="3443687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CF780C-9C32-63E7-3AFC-2D8A5B1B297C}"/>
                  </a:ext>
                </a:extLst>
              </p:cNvPr>
              <p:cNvSpPr txBox="1"/>
              <p:nvPr/>
            </p:nvSpPr>
            <p:spPr>
              <a:xfrm>
                <a:off x="4326767" y="5030773"/>
                <a:ext cx="358825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CF780C-9C32-63E7-3AFC-2D8A5B1B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767" y="5030773"/>
                <a:ext cx="358825" cy="514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F85B7-A25E-9F40-42D9-040EBD5760FE}"/>
                  </a:ext>
                </a:extLst>
              </p:cNvPr>
              <p:cNvSpPr txBox="1"/>
              <p:nvPr/>
            </p:nvSpPr>
            <p:spPr>
              <a:xfrm>
                <a:off x="968194" y="1589287"/>
                <a:ext cx="364359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F85B7-A25E-9F40-42D9-040EBD57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4" y="1589287"/>
                <a:ext cx="364359" cy="514138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E89BF5-928D-A58B-39B0-236650B239CB}"/>
                  </a:ext>
                </a:extLst>
              </p:cNvPr>
              <p:cNvSpPr txBox="1"/>
              <p:nvPr/>
            </p:nvSpPr>
            <p:spPr>
              <a:xfrm>
                <a:off x="4236937" y="202171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E89BF5-928D-A58B-39B0-236650B23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37" y="2021714"/>
                <a:ext cx="261738" cy="369332"/>
              </a:xfrm>
              <a:prstGeom prst="rect">
                <a:avLst/>
              </a:prstGeom>
              <a:blipFill>
                <a:blip r:embed="rId4"/>
                <a:stretch>
                  <a:fillRect l="-22727" t="-16667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2B5717-FEEA-28A9-FEE4-69747C264764}"/>
                  </a:ext>
                </a:extLst>
              </p:cNvPr>
              <p:cNvSpPr txBox="1"/>
              <p:nvPr/>
            </p:nvSpPr>
            <p:spPr>
              <a:xfrm>
                <a:off x="1801365" y="407301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2B5717-FEEA-28A9-FEE4-69747C26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65" y="4073016"/>
                <a:ext cx="294311" cy="276999"/>
              </a:xfrm>
              <a:prstGeom prst="rect">
                <a:avLst/>
              </a:prstGeom>
              <a:blipFill>
                <a:blip r:embed="rId5"/>
                <a:stretch>
                  <a:fillRect l="-16000" r="-4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8B3A6A-BEE9-3247-D095-7CCD8BB1B7AB}"/>
                  </a:ext>
                </a:extLst>
              </p:cNvPr>
              <p:cNvSpPr txBox="1"/>
              <p:nvPr/>
            </p:nvSpPr>
            <p:spPr>
              <a:xfrm>
                <a:off x="2471417" y="3755516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8B3A6A-BEE9-3247-D095-7CCD8BB1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17" y="3755516"/>
                <a:ext cx="288989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E5C5B-C07D-11FF-19CC-CCC152FB185E}"/>
                  </a:ext>
                </a:extLst>
              </p:cNvPr>
              <p:cNvSpPr txBox="1"/>
              <p:nvPr/>
            </p:nvSpPr>
            <p:spPr>
              <a:xfrm>
                <a:off x="2917187" y="19457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E5C5B-C07D-11FF-19CC-CCC152FB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187" y="1945766"/>
                <a:ext cx="294311" cy="276999"/>
              </a:xfrm>
              <a:prstGeom prst="rect">
                <a:avLst/>
              </a:prstGeom>
              <a:blipFill>
                <a:blip r:embed="rId7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830E1-F3AB-954C-66AE-1F492B2C4D99}"/>
                  </a:ext>
                </a:extLst>
              </p:cNvPr>
              <p:cNvSpPr txBox="1"/>
              <p:nvPr/>
            </p:nvSpPr>
            <p:spPr>
              <a:xfrm>
                <a:off x="3406137" y="15901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830E1-F3AB-954C-66AE-1F492B2C4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37" y="1590166"/>
                <a:ext cx="294311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1F0894-20FA-D4F2-289E-F0FBA271F888}"/>
              </a:ext>
            </a:extLst>
          </p:cNvPr>
          <p:cNvCxnSpPr>
            <a:cxnSpLocks/>
          </p:cNvCxnSpPr>
          <p:nvPr/>
        </p:nvCxnSpPr>
        <p:spPr>
          <a:xfrm flipV="1">
            <a:off x="1456737" y="2275425"/>
            <a:ext cx="2780200" cy="12893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D8CB7F3-3BE9-EB8C-AB4A-7F444CE39B6E}"/>
              </a:ext>
            </a:extLst>
          </p:cNvPr>
          <p:cNvSpPr/>
          <p:nvPr/>
        </p:nvSpPr>
        <p:spPr>
          <a:xfrm>
            <a:off x="1798253" y="386685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86B5EF-3E32-353B-E5AE-4A30A63925FD}"/>
              </a:ext>
            </a:extLst>
          </p:cNvPr>
          <p:cNvSpPr/>
          <p:nvPr/>
        </p:nvSpPr>
        <p:spPr>
          <a:xfrm>
            <a:off x="2467845" y="356475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8CD9C5-8D13-3595-C05F-87DDFD020872}"/>
              </a:ext>
            </a:extLst>
          </p:cNvPr>
          <p:cNvSpPr/>
          <p:nvPr/>
        </p:nvSpPr>
        <p:spPr>
          <a:xfrm>
            <a:off x="2936946" y="2275425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7FC93B-9B8B-7C1C-26F2-CBAF10E0DA17}"/>
              </a:ext>
            </a:extLst>
          </p:cNvPr>
          <p:cNvSpPr/>
          <p:nvPr/>
        </p:nvSpPr>
        <p:spPr>
          <a:xfrm>
            <a:off x="3400142" y="191024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D06558-E051-FDF8-436B-4C8A3EE27725}"/>
              </a:ext>
            </a:extLst>
          </p:cNvPr>
          <p:cNvGrpSpPr/>
          <p:nvPr/>
        </p:nvGrpSpPr>
        <p:grpSpPr>
          <a:xfrm>
            <a:off x="7295435" y="4443579"/>
            <a:ext cx="1243557" cy="680339"/>
            <a:chOff x="2403884" y="4034255"/>
            <a:chExt cx="1243557" cy="68033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1A748B-3FF1-7E96-CC16-BF235143BB04}"/>
                </a:ext>
              </a:extLst>
            </p:cNvPr>
            <p:cNvSpPr/>
            <p:nvPr/>
          </p:nvSpPr>
          <p:spPr>
            <a:xfrm>
              <a:off x="3416199" y="4483352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5071F6-7FF4-CB6A-E9EF-9FBD3676BB2C}"/>
                </a:ext>
              </a:extLst>
            </p:cNvPr>
            <p:cNvSpPr/>
            <p:nvPr/>
          </p:nvSpPr>
          <p:spPr>
            <a:xfrm>
              <a:off x="2403884" y="4034255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1302EF-67B9-492B-A5D8-3E12BABF55E4}"/>
              </a:ext>
            </a:extLst>
          </p:cNvPr>
          <p:cNvGrpSpPr/>
          <p:nvPr/>
        </p:nvGrpSpPr>
        <p:grpSpPr>
          <a:xfrm>
            <a:off x="6037545" y="1566811"/>
            <a:ext cx="4132747" cy="4727692"/>
            <a:chOff x="1145994" y="1157487"/>
            <a:chExt cx="4132747" cy="472769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F80AFC-E4EA-2049-E7C9-BE8F53B0D679}"/>
                </a:ext>
              </a:extLst>
            </p:cNvPr>
            <p:cNvCxnSpPr>
              <a:cxnSpLocks/>
            </p:cNvCxnSpPr>
            <p:nvPr/>
          </p:nvCxnSpPr>
          <p:spPr>
            <a:xfrm>
              <a:off x="1510353" y="4566993"/>
              <a:ext cx="3227902" cy="11335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5F8E1C-8BAD-8FA4-937C-F5071DA743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14720" y="2980714"/>
              <a:ext cx="33530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780A25F-528E-C83E-68E7-2FAB8FEFC3CE}"/>
                    </a:ext>
                  </a:extLst>
                </p:cNvPr>
                <p:cNvSpPr txBox="1"/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780A25F-528E-C83E-68E7-2FAB8FEFC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452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BBC5676-38F9-F6AA-51CA-92A09DF438A5}"/>
                    </a:ext>
                  </a:extLst>
                </p:cNvPr>
                <p:cNvSpPr txBox="1"/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BBC5676-38F9-F6AA-51CA-92A09DF43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blipFill>
                  <a:blip r:embed="rId10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1C2FDD-4DAF-F245-2DBB-5C8988DB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353" y="3958936"/>
              <a:ext cx="3380333" cy="6400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CE3338-73BB-9A37-17F7-AF6D3F7CF3EB}"/>
                    </a:ext>
                  </a:extLst>
                </p:cNvPr>
                <p:cNvSpPr txBox="1"/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CE3338-73BB-9A37-17F7-AF6D3F7C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452" r="-645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83083-09E3-7F7A-FF7B-544383C29D95}"/>
              </a:ext>
            </a:extLst>
          </p:cNvPr>
          <p:cNvSpPr/>
          <p:nvPr/>
        </p:nvSpPr>
        <p:spPr>
          <a:xfrm rot="2834658">
            <a:off x="6695389" y="3256358"/>
            <a:ext cx="2511834" cy="1683477"/>
          </a:xfrm>
          <a:prstGeom prst="rect">
            <a:avLst/>
          </a:prstGeom>
          <a:solidFill>
            <a:srgbClr val="00B0F0">
              <a:alpha val="4396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6D86F3-A1A0-A9B4-C9E1-2170ED171D04}"/>
              </a:ext>
            </a:extLst>
          </p:cNvPr>
          <p:cNvSpPr/>
          <p:nvPr/>
        </p:nvSpPr>
        <p:spPr>
          <a:xfrm>
            <a:off x="8206109" y="399410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D9C9FA-7672-4A56-164F-D71A2A5D835D}"/>
              </a:ext>
            </a:extLst>
          </p:cNvPr>
          <p:cNvSpPr/>
          <p:nvPr/>
        </p:nvSpPr>
        <p:spPr>
          <a:xfrm>
            <a:off x="7741216" y="3518292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A9534C-B237-E0C2-6AD1-DFBAD4D5DFC5}"/>
                  </a:ext>
                </a:extLst>
              </p:cNvPr>
              <p:cNvSpPr txBox="1"/>
              <p:nvPr/>
            </p:nvSpPr>
            <p:spPr>
              <a:xfrm>
                <a:off x="7011266" y="4514652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A9534C-B237-E0C2-6AD1-DFBAD4D5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266" y="4514652"/>
                <a:ext cx="294311" cy="276999"/>
              </a:xfrm>
              <a:prstGeom prst="rect">
                <a:avLst/>
              </a:prstGeom>
              <a:blipFill>
                <a:blip r:embed="rId12"/>
                <a:stretch>
                  <a:fillRect l="-2083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A2761-5BCE-66E5-44C5-81D72DC9E282}"/>
                  </a:ext>
                </a:extLst>
              </p:cNvPr>
              <p:cNvSpPr txBox="1"/>
              <p:nvPr/>
            </p:nvSpPr>
            <p:spPr>
              <a:xfrm>
                <a:off x="8253557" y="5054980"/>
                <a:ext cx="288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A2761-5BCE-66E5-44C5-81D72DC9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57" y="5054980"/>
                <a:ext cx="288990" cy="276999"/>
              </a:xfrm>
              <a:prstGeom prst="rect">
                <a:avLst/>
              </a:prstGeom>
              <a:blipFill>
                <a:blip r:embed="rId13"/>
                <a:stretch>
                  <a:fillRect l="-16667" r="-41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56B748-4238-2C9A-B114-28DAC41D62C6}"/>
                  </a:ext>
                </a:extLst>
              </p:cNvPr>
              <p:cNvSpPr txBox="1"/>
              <p:nvPr/>
            </p:nvSpPr>
            <p:spPr>
              <a:xfrm>
                <a:off x="7457177" y="3349579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56B748-4238-2C9A-B114-28DAC41D6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77" y="3349579"/>
                <a:ext cx="294311" cy="276999"/>
              </a:xfrm>
              <a:prstGeom prst="rect">
                <a:avLst/>
              </a:prstGeom>
              <a:blipFill>
                <a:blip r:embed="rId14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DCBC50-972E-1700-5E2E-D99A9B55A840}"/>
                  </a:ext>
                </a:extLst>
              </p:cNvPr>
              <p:cNvSpPr txBox="1"/>
              <p:nvPr/>
            </p:nvSpPr>
            <p:spPr>
              <a:xfrm>
                <a:off x="8437429" y="39598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DCBC50-972E-1700-5E2E-D99A9B55A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9" y="3959866"/>
                <a:ext cx="294311" cy="276999"/>
              </a:xfrm>
              <a:prstGeom prst="rect">
                <a:avLst/>
              </a:prstGeom>
              <a:blipFill>
                <a:blip r:embed="rId15"/>
                <a:stretch>
                  <a:fillRect l="-16667" r="-416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C7848F-3E79-8BBA-A527-E51F5A094381}"/>
                  </a:ext>
                </a:extLst>
              </p:cNvPr>
              <p:cNvSpPr txBox="1"/>
              <p:nvPr/>
            </p:nvSpPr>
            <p:spPr>
              <a:xfrm>
                <a:off x="7302092" y="2396849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C7848F-3E79-8BBA-A527-E51F5A09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092" y="2396849"/>
                <a:ext cx="261738" cy="369332"/>
              </a:xfrm>
              <a:prstGeom prst="rect">
                <a:avLst/>
              </a:prstGeom>
              <a:blipFill>
                <a:blip r:embed="rId16"/>
                <a:stretch>
                  <a:fillRect l="-23810" t="-16667" r="-1904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189DACF-3F8C-6398-0218-52C10B65994D}"/>
              </a:ext>
            </a:extLst>
          </p:cNvPr>
          <p:cNvSpPr txBox="1"/>
          <p:nvPr/>
        </p:nvSpPr>
        <p:spPr>
          <a:xfrm>
            <a:off x="1605901" y="948085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2-D Data with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0DA2C0-3790-C469-38F2-B2B458183F9A}"/>
              </a:ext>
            </a:extLst>
          </p:cNvPr>
          <p:cNvSpPr txBox="1"/>
          <p:nvPr/>
        </p:nvSpPr>
        <p:spPr>
          <a:xfrm>
            <a:off x="6724001" y="948085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3-D Data with model</a:t>
            </a:r>
          </a:p>
        </p:txBody>
      </p:sp>
    </p:spTree>
    <p:extLst>
      <p:ext uri="{BB962C8B-B14F-4D97-AF65-F5344CB8AC3E}">
        <p14:creationId xmlns:p14="http://schemas.microsoft.com/office/powerpoint/2010/main" val="14319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DCD501E-E8BE-4511-484E-7D9322D1AD69}"/>
              </a:ext>
            </a:extLst>
          </p:cNvPr>
          <p:cNvSpPr/>
          <p:nvPr/>
        </p:nvSpPr>
        <p:spPr>
          <a:xfrm>
            <a:off x="1142787" y="338619"/>
            <a:ext cx="9318806" cy="560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A406B70-1E2B-4353-31C0-0EBA2E3ADBE7}"/>
              </a:ext>
            </a:extLst>
          </p:cNvPr>
          <p:cNvCxnSpPr/>
          <p:nvPr/>
        </p:nvCxnSpPr>
        <p:spPr>
          <a:xfrm>
            <a:off x="1730407" y="4566993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BEF70B-058A-5945-3805-A49D386FFDE8}"/>
              </a:ext>
            </a:extLst>
          </p:cNvPr>
          <p:cNvCxnSpPr>
            <a:cxnSpLocks/>
          </p:cNvCxnSpPr>
          <p:nvPr/>
        </p:nvCxnSpPr>
        <p:spPr>
          <a:xfrm rot="16200000">
            <a:off x="178071" y="3011887"/>
            <a:ext cx="3353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D98D-FB8C-5ECF-6631-654981D860C6}"/>
                  </a:ext>
                </a:extLst>
              </p:cNvPr>
              <p:cNvSpPr txBox="1"/>
              <p:nvPr/>
            </p:nvSpPr>
            <p:spPr>
              <a:xfrm>
                <a:off x="4724621" y="4598973"/>
                <a:ext cx="358825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D98D-FB8C-5ECF-6631-654981D8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1" y="4598973"/>
                <a:ext cx="358825" cy="514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F841AC-801E-37F4-2C70-D3EFFC4E09F1}"/>
                  </a:ext>
                </a:extLst>
              </p:cNvPr>
              <p:cNvSpPr txBox="1"/>
              <p:nvPr/>
            </p:nvSpPr>
            <p:spPr>
              <a:xfrm>
                <a:off x="1366048" y="1157487"/>
                <a:ext cx="364359" cy="514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F841AC-801E-37F4-2C70-D3EFFC4E0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48" y="1157487"/>
                <a:ext cx="364359" cy="514138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B4630-3E60-82CE-AD9C-A83B308FB8EB}"/>
                  </a:ext>
                </a:extLst>
              </p:cNvPr>
              <p:cNvSpPr txBox="1"/>
              <p:nvPr/>
            </p:nvSpPr>
            <p:spPr>
              <a:xfrm>
                <a:off x="4634791" y="158991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B4630-3E60-82CE-AD9C-A83B308F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91" y="1589914"/>
                <a:ext cx="261738" cy="369332"/>
              </a:xfrm>
              <a:prstGeom prst="rect">
                <a:avLst/>
              </a:prstGeom>
              <a:blipFill>
                <a:blip r:embed="rId4"/>
                <a:stretch>
                  <a:fillRect l="-18182" t="-16667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CB51DC-D02D-981E-06BC-03D04AA5480F}"/>
                  </a:ext>
                </a:extLst>
              </p:cNvPr>
              <p:cNvSpPr txBox="1"/>
              <p:nvPr/>
            </p:nvSpPr>
            <p:spPr>
              <a:xfrm>
                <a:off x="2199219" y="364121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CB51DC-D02D-981E-06BC-03D04AA5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219" y="3641216"/>
                <a:ext cx="294311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E71AB-7655-5227-F8BE-FB73A526E547}"/>
                  </a:ext>
                </a:extLst>
              </p:cNvPr>
              <p:cNvSpPr txBox="1"/>
              <p:nvPr/>
            </p:nvSpPr>
            <p:spPr>
              <a:xfrm>
                <a:off x="2869271" y="3323716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E71AB-7655-5227-F8BE-FB73A526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71" y="3323716"/>
                <a:ext cx="288989" cy="276999"/>
              </a:xfrm>
              <a:prstGeom prst="rect">
                <a:avLst/>
              </a:prstGeom>
              <a:blipFill>
                <a:blip r:embed="rId6"/>
                <a:stretch>
                  <a:fillRect l="-21739" r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33360A-3DE2-324B-1B34-C568E9CB9F9F}"/>
                  </a:ext>
                </a:extLst>
              </p:cNvPr>
              <p:cNvSpPr txBox="1"/>
              <p:nvPr/>
            </p:nvSpPr>
            <p:spPr>
              <a:xfrm>
                <a:off x="3315041" y="15139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33360A-3DE2-324B-1B34-C568E9CB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41" y="1513966"/>
                <a:ext cx="294311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3BDCD-F432-A438-2E20-B1CD00B8A167}"/>
                  </a:ext>
                </a:extLst>
              </p:cNvPr>
              <p:cNvSpPr txBox="1"/>
              <p:nvPr/>
            </p:nvSpPr>
            <p:spPr>
              <a:xfrm>
                <a:off x="3803991" y="1158366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3BDCD-F432-A438-2E20-B1CD00B8A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991" y="1158366"/>
                <a:ext cx="294311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B071CE-8EFD-92A0-EF42-854F6034FDC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311728" y="2919046"/>
            <a:ext cx="6363" cy="516008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655224-95B5-9E84-7559-CAA793A9D705}"/>
              </a:ext>
            </a:extLst>
          </p:cNvPr>
          <p:cNvCxnSpPr>
            <a:cxnSpLocks/>
          </p:cNvCxnSpPr>
          <p:nvPr/>
        </p:nvCxnSpPr>
        <p:spPr>
          <a:xfrm flipV="1">
            <a:off x="2984828" y="2611542"/>
            <a:ext cx="0" cy="518712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8DA79-54DE-9385-14E4-47EA8D59EEF6}"/>
              </a:ext>
            </a:extLst>
          </p:cNvPr>
          <p:cNvCxnSpPr>
            <a:cxnSpLocks/>
          </p:cNvCxnSpPr>
          <p:nvPr/>
        </p:nvCxnSpPr>
        <p:spPr>
          <a:xfrm flipV="1">
            <a:off x="3461078" y="2040042"/>
            <a:ext cx="0" cy="345604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8DB39E-EEF3-F2B7-D0E3-237A8839DA1C}"/>
              </a:ext>
            </a:extLst>
          </p:cNvPr>
          <p:cNvCxnSpPr>
            <a:cxnSpLocks/>
          </p:cNvCxnSpPr>
          <p:nvPr/>
        </p:nvCxnSpPr>
        <p:spPr>
          <a:xfrm flipV="1">
            <a:off x="3918278" y="1709842"/>
            <a:ext cx="0" cy="466254"/>
          </a:xfrm>
          <a:prstGeom prst="line">
            <a:avLst/>
          </a:prstGeom>
          <a:ln w="254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DA70E1-4D3A-727F-C86E-A2F3D69C9199}"/>
              </a:ext>
            </a:extLst>
          </p:cNvPr>
          <p:cNvCxnSpPr>
            <a:cxnSpLocks/>
          </p:cNvCxnSpPr>
          <p:nvPr/>
        </p:nvCxnSpPr>
        <p:spPr>
          <a:xfrm flipV="1">
            <a:off x="1854591" y="1843625"/>
            <a:ext cx="2780200" cy="12893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A301AF9-B2EB-C596-937A-F3B8083D5A1E}"/>
              </a:ext>
            </a:extLst>
          </p:cNvPr>
          <p:cNvSpPr/>
          <p:nvPr/>
        </p:nvSpPr>
        <p:spPr>
          <a:xfrm>
            <a:off x="2196107" y="343505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59B70-4646-8356-0C37-7FB374A4C3D6}"/>
              </a:ext>
            </a:extLst>
          </p:cNvPr>
          <p:cNvSpPr/>
          <p:nvPr/>
        </p:nvSpPr>
        <p:spPr>
          <a:xfrm>
            <a:off x="2865699" y="313295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4B3606-5F1F-1E7D-B1B6-391A6412F8E1}"/>
              </a:ext>
            </a:extLst>
          </p:cNvPr>
          <p:cNvSpPr/>
          <p:nvPr/>
        </p:nvSpPr>
        <p:spPr>
          <a:xfrm>
            <a:off x="3334800" y="1843625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141C3C-16E8-E8DF-D868-C0D540093C3D}"/>
              </a:ext>
            </a:extLst>
          </p:cNvPr>
          <p:cNvSpPr/>
          <p:nvPr/>
        </p:nvSpPr>
        <p:spPr>
          <a:xfrm>
            <a:off x="3797996" y="1478444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9E3AB2-D170-ED99-E7E6-04ABEB4C0A1F}"/>
                  </a:ext>
                </a:extLst>
              </p:cNvPr>
              <p:cNvSpPr txBox="1"/>
              <p:nvPr/>
            </p:nvSpPr>
            <p:spPr>
              <a:xfrm>
                <a:off x="2348187" y="2992705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9E3AB2-D170-ED99-E7E6-04ABEB4C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7" y="2992705"/>
                <a:ext cx="273216" cy="276999"/>
              </a:xfrm>
              <a:prstGeom prst="rect">
                <a:avLst/>
              </a:prstGeom>
              <a:blipFill>
                <a:blip r:embed="rId9"/>
                <a:stretch>
                  <a:fillRect l="-8696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EBC6E7-90BD-2F15-5E3A-B262FB4C8BAA}"/>
                  </a:ext>
                </a:extLst>
              </p:cNvPr>
              <p:cNvSpPr txBox="1"/>
              <p:nvPr/>
            </p:nvSpPr>
            <p:spPr>
              <a:xfrm>
                <a:off x="3016152" y="2674935"/>
                <a:ext cx="267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EBC6E7-90BD-2F15-5E3A-B262FB4C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52" y="2674935"/>
                <a:ext cx="267894" cy="276999"/>
              </a:xfrm>
              <a:prstGeom prst="rect">
                <a:avLst/>
              </a:prstGeom>
              <a:blipFill>
                <a:blip r:embed="rId10"/>
                <a:stretch>
                  <a:fillRect l="-9091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C496FD-B8C3-548E-CA68-89EE26D856C5}"/>
                  </a:ext>
                </a:extLst>
              </p:cNvPr>
              <p:cNvSpPr txBox="1"/>
              <p:nvPr/>
            </p:nvSpPr>
            <p:spPr>
              <a:xfrm>
                <a:off x="3463624" y="2006969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C496FD-B8C3-548E-CA68-89EE26D8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24" y="2006969"/>
                <a:ext cx="273216" cy="276999"/>
              </a:xfrm>
              <a:prstGeom prst="rect">
                <a:avLst/>
              </a:prstGeom>
              <a:blipFill>
                <a:blip r:embed="rId11"/>
                <a:stretch>
                  <a:fillRect l="-8696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A667AD-3170-6373-E34F-B20E069D3360}"/>
                  </a:ext>
                </a:extLst>
              </p:cNvPr>
              <p:cNvSpPr txBox="1"/>
              <p:nvPr/>
            </p:nvSpPr>
            <p:spPr>
              <a:xfrm>
                <a:off x="3937037" y="1715140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A667AD-3170-6373-E34F-B20E069D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7" y="1715140"/>
                <a:ext cx="273216" cy="276999"/>
              </a:xfrm>
              <a:prstGeom prst="rect">
                <a:avLst/>
              </a:prstGeom>
              <a:blipFill>
                <a:blip r:embed="rId12"/>
                <a:stretch>
                  <a:fillRect l="-13636" r="-45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1944B2-8CB6-651F-268C-758FCAB297A2}"/>
              </a:ext>
            </a:extLst>
          </p:cNvPr>
          <p:cNvCxnSpPr>
            <a:cxnSpLocks/>
          </p:cNvCxnSpPr>
          <p:nvPr/>
        </p:nvCxnSpPr>
        <p:spPr>
          <a:xfrm flipV="1">
            <a:off x="7513241" y="3670410"/>
            <a:ext cx="0" cy="363845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DAAD3-97C5-702E-13DA-09393B5F332E}"/>
              </a:ext>
            </a:extLst>
          </p:cNvPr>
          <p:cNvGrpSpPr/>
          <p:nvPr/>
        </p:nvGrpSpPr>
        <p:grpSpPr>
          <a:xfrm>
            <a:off x="7396339" y="4034255"/>
            <a:ext cx="1243557" cy="680339"/>
            <a:chOff x="2403884" y="4034255"/>
            <a:chExt cx="1243557" cy="68033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5BB3ED6-3571-F4E7-27C3-F2F6D79FD814}"/>
                </a:ext>
              </a:extLst>
            </p:cNvPr>
            <p:cNvSpPr/>
            <p:nvPr/>
          </p:nvSpPr>
          <p:spPr>
            <a:xfrm>
              <a:off x="3416199" y="4483352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D6A31C-D64C-9D89-A2FD-97F1998E4E97}"/>
                </a:ext>
              </a:extLst>
            </p:cNvPr>
            <p:cNvSpPr/>
            <p:nvPr/>
          </p:nvSpPr>
          <p:spPr>
            <a:xfrm>
              <a:off x="2403884" y="4034255"/>
              <a:ext cx="231242" cy="23124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C7C5E4-779E-9DC0-6FBB-F17E15511FAC}"/>
              </a:ext>
            </a:extLst>
          </p:cNvPr>
          <p:cNvGrpSpPr/>
          <p:nvPr/>
        </p:nvGrpSpPr>
        <p:grpSpPr>
          <a:xfrm>
            <a:off x="6138449" y="1157487"/>
            <a:ext cx="4132747" cy="4727692"/>
            <a:chOff x="1145994" y="1157487"/>
            <a:chExt cx="4132747" cy="472769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9AB74A5-EC28-33A3-01C7-DD226E6037D9}"/>
                </a:ext>
              </a:extLst>
            </p:cNvPr>
            <p:cNvCxnSpPr>
              <a:cxnSpLocks/>
            </p:cNvCxnSpPr>
            <p:nvPr/>
          </p:nvCxnSpPr>
          <p:spPr>
            <a:xfrm>
              <a:off x="1510353" y="4566993"/>
              <a:ext cx="3227902" cy="11335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8D90A3-D88B-968E-46CE-B07407759A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14720" y="2980714"/>
              <a:ext cx="33530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02EE04-A29B-C64B-BD69-E9557BBB7AC1}"/>
                    </a:ext>
                  </a:extLst>
                </p:cNvPr>
                <p:cNvSpPr txBox="1"/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02EE04-A29B-C64B-BD69-E9557BBB7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255" y="5515847"/>
                  <a:ext cx="38093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9D8B06D-DC98-304F-76B4-B98500F41D5C}"/>
                    </a:ext>
                  </a:extLst>
                </p:cNvPr>
                <p:cNvSpPr txBox="1"/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9D8B06D-DC98-304F-76B4-B98500F41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94" y="1157487"/>
                  <a:ext cx="364359" cy="514138"/>
                </a:xfrm>
                <a:prstGeom prst="rect">
                  <a:avLst/>
                </a:prstGeom>
                <a:blipFill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23AFE0E-6DF1-04DC-053E-E6D4329F8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353" y="3958936"/>
              <a:ext cx="3380333" cy="6400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BF1D51-1CA3-FAF6-B6B2-55664F9D1554}"/>
                    </a:ext>
                  </a:extLst>
                </p:cNvPr>
                <p:cNvSpPr txBox="1"/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BF1D51-1CA3-FAF6-B6B2-55664F9D1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86" y="3774270"/>
                  <a:ext cx="38805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677" r="-645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25DF9-8B48-7E73-5C63-BA4D1BE5F291}"/>
              </a:ext>
            </a:extLst>
          </p:cNvPr>
          <p:cNvSpPr/>
          <p:nvPr/>
        </p:nvSpPr>
        <p:spPr>
          <a:xfrm rot="2834658">
            <a:off x="6796293" y="2847034"/>
            <a:ext cx="2511834" cy="1683477"/>
          </a:xfrm>
          <a:prstGeom prst="rect">
            <a:avLst/>
          </a:prstGeom>
          <a:solidFill>
            <a:srgbClr val="00B0F0">
              <a:alpha val="4396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8F7D2F0-43AE-76D6-291D-DE8F23F0370C}"/>
              </a:ext>
            </a:extLst>
          </p:cNvPr>
          <p:cNvSpPr/>
          <p:nvPr/>
        </p:nvSpPr>
        <p:spPr>
          <a:xfrm>
            <a:off x="8307013" y="3584780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E8B6D-8F90-A9C7-867B-8AC0AFAD1E7F}"/>
              </a:ext>
            </a:extLst>
          </p:cNvPr>
          <p:cNvSpPr/>
          <p:nvPr/>
        </p:nvSpPr>
        <p:spPr>
          <a:xfrm>
            <a:off x="7842120" y="3108968"/>
            <a:ext cx="231242" cy="23124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28079C-4A4A-7A66-B953-C5A1D73FE4D5}"/>
                  </a:ext>
                </a:extLst>
              </p:cNvPr>
              <p:cNvSpPr txBox="1"/>
              <p:nvPr/>
            </p:nvSpPr>
            <p:spPr>
              <a:xfrm>
                <a:off x="7112170" y="4105328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28079C-4A4A-7A66-B953-C5A1D73F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70" y="4105328"/>
                <a:ext cx="294311" cy="276999"/>
              </a:xfrm>
              <a:prstGeom prst="rect">
                <a:avLst/>
              </a:prstGeom>
              <a:blipFill>
                <a:blip r:embed="rId15"/>
                <a:stretch>
                  <a:fillRect l="-20833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00B8-63F0-AA1C-4EF0-4B43BFFD97C1}"/>
                  </a:ext>
                </a:extLst>
              </p:cNvPr>
              <p:cNvSpPr txBox="1"/>
              <p:nvPr/>
            </p:nvSpPr>
            <p:spPr>
              <a:xfrm>
                <a:off x="8354461" y="4645656"/>
                <a:ext cx="288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00B8-63F0-AA1C-4EF0-4B43BFFD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461" y="4645656"/>
                <a:ext cx="288990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660416-DBEF-7585-2DBA-BE3BC8375CD0}"/>
                  </a:ext>
                </a:extLst>
              </p:cNvPr>
              <p:cNvSpPr txBox="1"/>
              <p:nvPr/>
            </p:nvSpPr>
            <p:spPr>
              <a:xfrm>
                <a:off x="7558081" y="2940255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660416-DBEF-7585-2DBA-BE3BC837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081" y="2940255"/>
                <a:ext cx="294311" cy="276999"/>
              </a:xfrm>
              <a:prstGeom prst="rect">
                <a:avLst/>
              </a:prstGeom>
              <a:blipFill>
                <a:blip r:embed="rId16"/>
                <a:stretch>
                  <a:fillRect l="-20833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60EB6-918A-1EE8-24EC-3F18CECE12DF}"/>
                  </a:ext>
                </a:extLst>
              </p:cNvPr>
              <p:cNvSpPr txBox="1"/>
              <p:nvPr/>
            </p:nvSpPr>
            <p:spPr>
              <a:xfrm>
                <a:off x="8538333" y="3550542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60EB6-918A-1EE8-24EC-3F18CECE1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33" y="3550542"/>
                <a:ext cx="294311" cy="276999"/>
              </a:xfrm>
              <a:prstGeom prst="rect">
                <a:avLst/>
              </a:prstGeom>
              <a:blipFill>
                <a:blip r:embed="rId17"/>
                <a:stretch>
                  <a:fillRect l="-16667" r="-41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B6C6A4-B6E0-5BB8-7D6E-C56BB3380D5D}"/>
                  </a:ext>
                </a:extLst>
              </p:cNvPr>
              <p:cNvSpPr txBox="1"/>
              <p:nvPr/>
            </p:nvSpPr>
            <p:spPr>
              <a:xfrm>
                <a:off x="7402996" y="1987525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B6C6A4-B6E0-5BB8-7D6E-C56BB338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996" y="1987525"/>
                <a:ext cx="261738" cy="369332"/>
              </a:xfrm>
              <a:prstGeom prst="rect">
                <a:avLst/>
              </a:prstGeom>
              <a:blipFill>
                <a:blip r:embed="rId18"/>
                <a:stretch>
                  <a:fillRect l="-22727" t="-16667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78B293-DC2E-72A7-643B-DE2FC7087314}"/>
              </a:ext>
            </a:extLst>
          </p:cNvPr>
          <p:cNvCxnSpPr>
            <a:cxnSpLocks/>
          </p:cNvCxnSpPr>
          <p:nvPr/>
        </p:nvCxnSpPr>
        <p:spPr>
          <a:xfrm flipV="1">
            <a:off x="7957741" y="3340210"/>
            <a:ext cx="0" cy="1143142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110C34-E8B4-85B4-144D-8351C23A0BA5}"/>
              </a:ext>
            </a:extLst>
          </p:cNvPr>
          <p:cNvCxnSpPr>
            <a:cxnSpLocks/>
          </p:cNvCxnSpPr>
          <p:nvPr/>
        </p:nvCxnSpPr>
        <p:spPr>
          <a:xfrm flipV="1">
            <a:off x="8427641" y="3829160"/>
            <a:ext cx="0" cy="189972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CF550C-6CF6-8A13-AF64-2FC1CB8C5CEF}"/>
                  </a:ext>
                </a:extLst>
              </p:cNvPr>
              <p:cNvSpPr txBox="1"/>
              <p:nvPr/>
            </p:nvSpPr>
            <p:spPr>
              <a:xfrm>
                <a:off x="7986050" y="3482854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CF550C-6CF6-8A13-AF64-2FC1CB8C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50" y="3482854"/>
                <a:ext cx="273216" cy="276999"/>
              </a:xfrm>
              <a:prstGeom prst="rect">
                <a:avLst/>
              </a:prstGeom>
              <a:blipFill>
                <a:blip r:embed="rId19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C99F52-5986-6411-213A-0B66626F7A9B}"/>
                  </a:ext>
                </a:extLst>
              </p:cNvPr>
              <p:cNvSpPr txBox="1"/>
              <p:nvPr/>
            </p:nvSpPr>
            <p:spPr>
              <a:xfrm>
                <a:off x="8443250" y="3781304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C99F52-5986-6411-213A-0B66626F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50" y="3781304"/>
                <a:ext cx="273216" cy="276999"/>
              </a:xfrm>
              <a:prstGeom prst="rect">
                <a:avLst/>
              </a:prstGeom>
              <a:blipFill>
                <a:blip r:embed="rId20"/>
                <a:stretch>
                  <a:fillRect l="-8696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9EA086-DA9F-EDA4-53B7-833D812A9B23}"/>
                  </a:ext>
                </a:extLst>
              </p:cNvPr>
              <p:cNvSpPr txBox="1"/>
              <p:nvPr/>
            </p:nvSpPr>
            <p:spPr>
              <a:xfrm>
                <a:off x="8552686" y="4168621"/>
                <a:ext cx="2732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9EA086-DA9F-EDA4-53B7-833D812A9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686" y="4168621"/>
                <a:ext cx="273215" cy="276999"/>
              </a:xfrm>
              <a:prstGeom prst="rect">
                <a:avLst/>
              </a:prstGeom>
              <a:blipFill>
                <a:blip r:embed="rId21"/>
                <a:stretch>
                  <a:fillRect l="-869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0B15D7-0DD5-2500-12FA-A650CBBF139F}"/>
              </a:ext>
            </a:extLst>
          </p:cNvPr>
          <p:cNvCxnSpPr>
            <a:cxnSpLocks/>
          </p:cNvCxnSpPr>
          <p:nvPr/>
        </p:nvCxnSpPr>
        <p:spPr>
          <a:xfrm flipV="1">
            <a:off x="8522891" y="4143602"/>
            <a:ext cx="0" cy="339750"/>
          </a:xfrm>
          <a:prstGeom prst="line">
            <a:avLst/>
          </a:prstGeom>
          <a:ln w="12700">
            <a:solidFill>
              <a:srgbClr val="ED7D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3CC6D8-BA0B-675D-26DB-1E0BA80A4ECE}"/>
                  </a:ext>
                </a:extLst>
              </p:cNvPr>
              <p:cNvSpPr txBox="1"/>
              <p:nvPr/>
            </p:nvSpPr>
            <p:spPr>
              <a:xfrm>
                <a:off x="7212836" y="3705071"/>
                <a:ext cx="2732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D7C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D7C3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3CC6D8-BA0B-675D-26DB-1E0BA80A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836" y="3705071"/>
                <a:ext cx="273215" cy="276999"/>
              </a:xfrm>
              <a:prstGeom prst="rect">
                <a:avLst/>
              </a:prstGeom>
              <a:blipFill>
                <a:blip r:embed="rId22"/>
                <a:stretch>
                  <a:fillRect l="-8696" r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69ABD61B-C25E-4432-31FB-42FA10D1F5C2}"/>
              </a:ext>
            </a:extLst>
          </p:cNvPr>
          <p:cNvSpPr txBox="1"/>
          <p:nvPr/>
        </p:nvSpPr>
        <p:spPr>
          <a:xfrm>
            <a:off x="1636418" y="338619"/>
            <a:ext cx="366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2-D Data with model and errors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106B80-D0D6-FEA0-AD7A-5D3F1B3BE435}"/>
              </a:ext>
            </a:extLst>
          </p:cNvPr>
          <p:cNvSpPr txBox="1"/>
          <p:nvPr/>
        </p:nvSpPr>
        <p:spPr>
          <a:xfrm>
            <a:off x="6779088" y="452819"/>
            <a:ext cx="3547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3-D Data with model and errors</a:t>
            </a:r>
          </a:p>
        </p:txBody>
      </p:sp>
    </p:spTree>
    <p:extLst>
      <p:ext uri="{BB962C8B-B14F-4D97-AF65-F5344CB8AC3E}">
        <p14:creationId xmlns:p14="http://schemas.microsoft.com/office/powerpoint/2010/main" val="413950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97</Words>
  <Application>Microsoft Macintosh PowerPoint</Application>
  <PresentationFormat>Widescreen</PresentationFormat>
  <Paragraphs>81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121</cp:revision>
  <dcterms:created xsi:type="dcterms:W3CDTF">2022-01-07T05:52:45Z</dcterms:created>
  <dcterms:modified xsi:type="dcterms:W3CDTF">2024-07-22T05:20:14Z</dcterms:modified>
</cp:coreProperties>
</file>