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7CC9-FD0F-7036-2390-1B0EE5A1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2324B-7756-F4F1-7D50-CFA7BE14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0BF5-C67D-1C2F-D6D7-0DB12CF2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8364-40F5-FFF5-E0FF-C605AE49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C9CD-3325-EE41-43F8-E023F59F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B30C-B250-F846-9E3A-AED560ED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AE423-A935-2E56-2388-5330840C1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7DCE-95E9-19DD-88F5-A01D53A9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A2E4-B59F-841B-2125-35D578B2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1B8C-1F95-9CF7-1CE7-6DED2B78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07362-845E-4B6B-94DD-7CBDE2C9B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2A8C0-3606-0AF3-E931-954CDD8A5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CD13-21DD-82FF-5CA7-731483D2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D0BA-D342-70EC-F571-E2ECC3EE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059-61B3-F868-D618-B0F05A84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9E7C-99D3-8124-1AEC-83F1F1D5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703-CA82-957E-EDBC-39AE7763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836B-E5C2-CC60-A445-69CC5DAE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245B-176A-0D69-E309-EB15842A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AD69-84F9-52A7-EFA6-6D53F15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5F0-6D64-3FAC-F517-406CEC5B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B24AC-924A-1000-B433-DE79AA7C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A35A-41D5-CD72-659A-01C2678D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BDA3-1D4D-467D-EC07-5E735F4D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F0DC-EB6C-D1FA-6976-4CEE6FC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65E7-AF23-67EB-2BB1-FC9CDC04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0CE6-0C99-124D-2DA5-061563EAF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3827A-6AAB-0F5B-2716-EB0DCC4D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BCE2-E265-3D66-240A-242B3CD2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6BA5-0324-9452-BF93-F9C685E6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55A3A-237B-4227-2847-316DDA27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2D93-E72F-2E1E-867E-10CD225C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1899-BBF8-BE81-F4A8-9E68F3B1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6E1BB-3744-4F18-8534-F0F6B25C3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DC36F-8A3D-6003-09F2-B1A903A20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78C39-6624-4736-15F6-523BCBCB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64ED4-F641-1447-4946-1F27DD20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560B1-6CB1-9917-4EB2-FF046EC9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8F8D3-17AE-26C4-C55D-E706AC7A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797F-5C23-F3A3-2A10-D8818F1C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E399D-68D7-1526-B1D7-FADAB95A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F850C-EE4A-EAB2-0567-AB469A5D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009D-7D55-BE80-4151-C9057DF2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D24E0-09F0-728C-E1DD-3A272B2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7545F-263E-F162-F6A1-CC6B5993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338C-7823-8E3D-7DCC-70341521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B2F4-79B5-8700-E8A3-D7FCDBCC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A94D-7C7F-80FE-2336-8B890B83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3CC1A-1A5F-F2D4-8A37-AE98E3A9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AB895-85C4-AD7C-659E-57ECE547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A25DA-11E9-EEAC-C98F-7566C614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59E4-B5FB-A091-5445-A3ADFDD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FD35-6029-582F-4E8F-0C32F1A5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5121E-D879-F91B-1970-123187AD0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4D257-32CA-E4EF-8124-AD66B096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DE355-6C5A-FF81-655F-D0F8A81D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9F29A-D0BC-77F2-B9CD-CA9955D2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EEB0-D057-DCDF-12F1-AF001E25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ECC1B-7FFE-5635-9234-3B450A2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9E96-A35B-3C8A-076C-CEFD47D4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9090-4B58-E0DA-EF45-EBD8DE7FE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9662-3C21-D6C3-49D6-EC170F9CD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EF36-8DE7-2724-89D6-B2CA90E7F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897F8-770F-A017-D12B-E0AB440C02B6}"/>
              </a:ext>
            </a:extLst>
          </p:cNvPr>
          <p:cNvSpPr/>
          <p:nvPr/>
        </p:nvSpPr>
        <p:spPr>
          <a:xfrm>
            <a:off x="2079673" y="828816"/>
            <a:ext cx="1784756" cy="28515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7B614-8D09-AA74-D31A-0EBE27304BB0}"/>
              </a:ext>
            </a:extLst>
          </p:cNvPr>
          <p:cNvSpPr/>
          <p:nvPr/>
        </p:nvSpPr>
        <p:spPr>
          <a:xfrm>
            <a:off x="3984674" y="828816"/>
            <a:ext cx="2775356" cy="28515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122A9-13F7-BC1F-0341-B7B7C6C79BEE}"/>
              </a:ext>
            </a:extLst>
          </p:cNvPr>
          <p:cNvSpPr/>
          <p:nvPr/>
        </p:nvSpPr>
        <p:spPr>
          <a:xfrm>
            <a:off x="3984674" y="3792827"/>
            <a:ext cx="2775356" cy="17003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222FE-E683-45DF-277E-DB2D86706FDB}"/>
              </a:ext>
            </a:extLst>
          </p:cNvPr>
          <p:cNvSpPr/>
          <p:nvPr/>
        </p:nvSpPr>
        <p:spPr>
          <a:xfrm>
            <a:off x="2079675" y="3792827"/>
            <a:ext cx="1784756" cy="17003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78D53-24E0-6AEA-93CD-4B9A6CC97979}"/>
              </a:ext>
            </a:extLst>
          </p:cNvPr>
          <p:cNvSpPr txBox="1"/>
          <p:nvPr/>
        </p:nvSpPr>
        <p:spPr>
          <a:xfrm>
            <a:off x="2049201" y="5090420"/>
            <a:ext cx="1063730" cy="596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0B88B-D4EF-21C7-4683-0ADE28F0C8D4}"/>
              </a:ext>
            </a:extLst>
          </p:cNvPr>
          <p:cNvSpPr txBox="1"/>
          <p:nvPr/>
        </p:nvSpPr>
        <p:spPr>
          <a:xfrm>
            <a:off x="2049201" y="3275596"/>
            <a:ext cx="1374156" cy="596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(0,0.4)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97C05-AECC-3B34-A3AD-27E5AB710651}"/>
              </a:ext>
            </a:extLst>
          </p:cNvPr>
          <p:cNvSpPr txBox="1"/>
          <p:nvPr/>
        </p:nvSpPr>
        <p:spPr>
          <a:xfrm>
            <a:off x="3997603" y="3275596"/>
            <a:ext cx="1684584" cy="596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(0.4,0.4)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337CB-7E98-4DA6-EF16-610880FEA867}"/>
              </a:ext>
            </a:extLst>
          </p:cNvPr>
          <p:cNvSpPr txBox="1"/>
          <p:nvPr/>
        </p:nvSpPr>
        <p:spPr>
          <a:xfrm>
            <a:off x="4090383" y="5090420"/>
            <a:ext cx="1374156" cy="596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(0.4,0)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BE74A6-9522-A8BA-B11A-2A69501A4F42}"/>
              </a:ext>
            </a:extLst>
          </p:cNvPr>
          <p:cNvSpPr/>
          <p:nvPr/>
        </p:nvSpPr>
        <p:spPr>
          <a:xfrm>
            <a:off x="1981200" y="5388430"/>
            <a:ext cx="185559" cy="1855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4051F4-AA73-34F3-EDD4-58B01AA0CDAC}"/>
              </a:ext>
            </a:extLst>
          </p:cNvPr>
          <p:cNvSpPr/>
          <p:nvPr/>
        </p:nvSpPr>
        <p:spPr>
          <a:xfrm>
            <a:off x="1981200" y="3587596"/>
            <a:ext cx="185559" cy="1855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2F4CC2-AAFC-0EC1-3523-67E77FE3EF5F}"/>
              </a:ext>
            </a:extLst>
          </p:cNvPr>
          <p:cNvSpPr/>
          <p:nvPr/>
        </p:nvSpPr>
        <p:spPr>
          <a:xfrm>
            <a:off x="3904824" y="3582404"/>
            <a:ext cx="185559" cy="1855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C228F7-C467-3E50-C5C8-D9988F9C710C}"/>
              </a:ext>
            </a:extLst>
          </p:cNvPr>
          <p:cNvSpPr/>
          <p:nvPr/>
        </p:nvSpPr>
        <p:spPr>
          <a:xfrm>
            <a:off x="3904824" y="5388430"/>
            <a:ext cx="185559" cy="1855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4ACBCD-F14E-E772-3F4B-26DFCBABFA54}"/>
              </a:ext>
            </a:extLst>
          </p:cNvPr>
          <p:cNvCxnSpPr/>
          <p:nvPr/>
        </p:nvCxnSpPr>
        <p:spPr>
          <a:xfrm>
            <a:off x="2073979" y="674916"/>
            <a:ext cx="179045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2E656D-F46E-594F-B5ED-6321A661B83B}"/>
              </a:ext>
            </a:extLst>
          </p:cNvPr>
          <p:cNvCxnSpPr>
            <a:cxnSpLocks/>
          </p:cNvCxnSpPr>
          <p:nvPr/>
        </p:nvCxnSpPr>
        <p:spPr>
          <a:xfrm>
            <a:off x="3978979" y="674916"/>
            <a:ext cx="278105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6E576A-DC61-085D-D259-238A7AEAC82A}"/>
              </a:ext>
            </a:extLst>
          </p:cNvPr>
          <p:cNvCxnSpPr/>
          <p:nvPr/>
        </p:nvCxnSpPr>
        <p:spPr>
          <a:xfrm rot="16200000" flipV="1">
            <a:off x="6020305" y="4610946"/>
            <a:ext cx="179045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F5D11D-34AF-56D4-C5F6-DC3431A239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25004" y="2210645"/>
            <a:ext cx="278105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BCD3FA-58BE-67CA-DA73-D6101FFB6359}"/>
              </a:ext>
            </a:extLst>
          </p:cNvPr>
          <p:cNvSpPr txBox="1"/>
          <p:nvPr/>
        </p:nvSpPr>
        <p:spPr>
          <a:xfrm>
            <a:off x="2736279" y="3125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A43313-E40D-4B12-A100-C2091D02BEF4}"/>
              </a:ext>
            </a:extLst>
          </p:cNvPr>
          <p:cNvSpPr txBox="1"/>
          <p:nvPr/>
        </p:nvSpPr>
        <p:spPr>
          <a:xfrm>
            <a:off x="6883736" y="43838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CAF525-4B6D-A9CF-3EBF-128EB16C2051}"/>
              </a:ext>
            </a:extLst>
          </p:cNvPr>
          <p:cNvSpPr txBox="1"/>
          <p:nvPr/>
        </p:nvSpPr>
        <p:spPr>
          <a:xfrm>
            <a:off x="6883736" y="20216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CD274-E805-904F-1CC4-28A13A5FBD21}"/>
              </a:ext>
            </a:extLst>
          </p:cNvPr>
          <p:cNvSpPr txBox="1"/>
          <p:nvPr/>
        </p:nvSpPr>
        <p:spPr>
          <a:xfrm>
            <a:off x="5120251" y="3452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298138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Bradbury, Ph.D.</dc:creator>
  <cp:lastModifiedBy>Kyle Bradbury, Ph.D.</cp:lastModifiedBy>
  <cp:revision>1</cp:revision>
  <dcterms:created xsi:type="dcterms:W3CDTF">2024-07-17T18:48:09Z</dcterms:created>
  <dcterms:modified xsi:type="dcterms:W3CDTF">2024-07-17T18:58:41Z</dcterms:modified>
</cp:coreProperties>
</file>