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FF7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/>
    <p:restoredTop sz="94648"/>
  </p:normalViewPr>
  <p:slideViewPr>
    <p:cSldViewPr snapToGrid="0">
      <p:cViewPr>
        <p:scale>
          <a:sx n="70" d="100"/>
          <a:sy n="70" d="100"/>
        </p:scale>
        <p:origin x="2120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0734-957F-B4EB-F6E3-02C071F4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F32C0-90AD-525E-AA32-0D0BC0A9F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F25E-8272-D064-49C1-E11B32BB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6A9B1-13D7-83E1-7C60-5D516BED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0CE9D-6982-34EB-A2DB-C1624E14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8ED5-7E12-4EE6-9A92-B8067418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C8012-A3E2-1E73-DDBD-4162BF366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964A4-E074-6D47-3C7A-93CAB4FF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A70B-0775-D1F3-370A-26D2DD53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3DD3-E51F-DA78-591E-3730577F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8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74E18-CC57-3BCC-D986-85BE2711D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E5B61-CBCE-B284-E2C5-19A6CA924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362DA-F5FB-EA67-C19B-BE1ADBB1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B9ED-8E05-972C-63FD-3CC8EB3D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DC20D-714A-9CCE-58B6-A952FCF3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76BA-2699-E760-55C6-BC1AE8DF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0A93-6839-D9B7-B589-9DBFCA15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231F1-8DB1-5A18-1ABB-B9C1309D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F8468-BFC4-5C65-2FEC-135DAFBF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E5348-6520-71CD-26CE-21155262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496E-D815-320C-8D1F-3A6E7822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1D97F-50F6-A4DA-5A6C-156872B8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E0B5F-3C5D-FFC1-1556-AF996951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D1E0-204A-082F-426B-7ADE86CD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E5D0-D126-1CDF-D06F-D34DB34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E85F-D935-030A-9966-659EB2E7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4B0F-6CC3-8E4F-4C91-39C1B4060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EBFB4-35D2-7AED-4037-52BC1E64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6694C-FD8A-90F8-3487-0FB5EC7F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80751-F8C6-0E42-07DF-23BC761D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09D8D-2C0F-832B-13B0-886A84A2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8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D4C2-3ECF-7ADE-C0DC-AB5A287B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76793-DF2B-E2C9-AB50-FB44D57D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11990-1D2B-761E-5BF7-819893921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9C1C-E911-A24F-094B-24C231294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D38DA-54C0-016F-D22B-772C93EC7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3C92F-B3D9-9796-16AB-4EC5A971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EFA6F-8801-C5A7-D9DC-30CBFB18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05C5C-8C25-4D26-E52E-116B04B8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CEDD-90AB-2F30-A5EA-CC2AE08B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910B7-0006-9432-5532-E00676F8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EA5EF-1A50-E4DA-1F81-8C6FD5EC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D7406-1287-F0D1-4ABD-26A67B46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9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5881D-FB8B-C8CD-5B6A-7624C3C0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68761-E15E-BF38-D732-3A2EB9EC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0B71D-C801-DDCB-2F5B-B08EB13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B188-2144-0B2B-5C96-63B249A1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2FEA-59E2-8C52-C85C-107AEB76D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E3AA2-F841-3CD3-9B75-770871B3A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B2103-97E0-AE19-6DBC-D9EB6756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CD3E-1E17-B4B3-F3E1-4FCA4894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27F57-15DB-7B68-1BF9-DF13EF10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4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E9BC-476A-46D2-7F20-8ED66007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E0902-511C-A8DE-B4D5-0CFD77B2B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A747B-80A9-F889-C5C2-9C1BD9A87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5A99E-0A09-4B2B-FD1F-176E55D7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AAF79-7D16-2B10-B4D2-D37BAA58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54F25-33A0-9115-F023-DA392E23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9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BEBF4-483A-32E1-6C21-C6F3D0EC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BF789-9A66-BE1F-2B46-79B989920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31EB-EEC2-7D3B-C391-CB26491DE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C17F42-83E7-9943-8001-E0651413247B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B0DB-6150-A5A1-DC86-711013FDF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F9B1-02CD-5BC8-EA2D-3E79BAD02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1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13BE8480-DB7B-BF6A-B2EC-33850EB211C1}"/>
              </a:ext>
            </a:extLst>
          </p:cNvPr>
          <p:cNvSpPr/>
          <p:nvPr/>
        </p:nvSpPr>
        <p:spPr>
          <a:xfrm>
            <a:off x="-2081262" y="107552"/>
            <a:ext cx="14273262" cy="8228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99CCC9-2447-70A6-41FC-52A83CE992DC}"/>
              </a:ext>
            </a:extLst>
          </p:cNvPr>
          <p:cNvCxnSpPr>
            <a:cxnSpLocks/>
          </p:cNvCxnSpPr>
          <p:nvPr/>
        </p:nvCxnSpPr>
        <p:spPr>
          <a:xfrm>
            <a:off x="856091" y="4611311"/>
            <a:ext cx="104734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97D1E7-DC98-65FA-ADAC-A3A8DC3E8CBC}"/>
              </a:ext>
            </a:extLst>
          </p:cNvPr>
          <p:cNvCxnSpPr>
            <a:cxnSpLocks/>
          </p:cNvCxnSpPr>
          <p:nvPr/>
        </p:nvCxnSpPr>
        <p:spPr>
          <a:xfrm>
            <a:off x="856091" y="4454287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5E13DDF-5FCF-2048-7E57-32B23291AAE7}"/>
              </a:ext>
            </a:extLst>
          </p:cNvPr>
          <p:cNvSpPr txBox="1"/>
          <p:nvPr/>
        </p:nvSpPr>
        <p:spPr>
          <a:xfrm>
            <a:off x="581322" y="4792067"/>
            <a:ext cx="760514" cy="74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B9B0A6-21DA-73B1-7000-6F3E1C53BBED}"/>
              </a:ext>
            </a:extLst>
          </p:cNvPr>
          <p:cNvSpPr txBox="1"/>
          <p:nvPr/>
        </p:nvSpPr>
        <p:spPr>
          <a:xfrm>
            <a:off x="2504406" y="4792067"/>
            <a:ext cx="1432493" cy="74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DC5543-833A-D29C-A0E3-C54458430841}"/>
              </a:ext>
            </a:extLst>
          </p:cNvPr>
          <p:cNvSpPr txBox="1"/>
          <p:nvPr/>
        </p:nvSpPr>
        <p:spPr>
          <a:xfrm>
            <a:off x="5014253" y="4792067"/>
            <a:ext cx="1116085" cy="74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6225FD-54E3-0FFA-1D88-734BE2D165DF}"/>
              </a:ext>
            </a:extLst>
          </p:cNvPr>
          <p:cNvSpPr txBox="1"/>
          <p:nvPr/>
        </p:nvSpPr>
        <p:spPr>
          <a:xfrm>
            <a:off x="7207691" y="4792067"/>
            <a:ext cx="1406652" cy="74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4A0DBB-173B-6CBF-9394-F69D19D8BCE0}"/>
              </a:ext>
            </a:extLst>
          </p:cNvPr>
          <p:cNvSpPr txBox="1"/>
          <p:nvPr/>
        </p:nvSpPr>
        <p:spPr>
          <a:xfrm>
            <a:off x="10000814" y="4792067"/>
            <a:ext cx="549532" cy="74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0DC179-7216-0600-9CCB-2C1E462942FF}"/>
              </a:ext>
            </a:extLst>
          </p:cNvPr>
          <p:cNvSpPr txBox="1"/>
          <p:nvPr/>
        </p:nvSpPr>
        <p:spPr>
          <a:xfrm>
            <a:off x="11299247" y="4317645"/>
            <a:ext cx="549532" cy="74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3B4806-6ECB-FF38-3A77-35BEC084716B}"/>
              </a:ext>
            </a:extLst>
          </p:cNvPr>
          <p:cNvSpPr txBox="1"/>
          <p:nvPr/>
        </p:nvSpPr>
        <p:spPr>
          <a:xfrm>
            <a:off x="-2113971" y="107551"/>
            <a:ext cx="5750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Bar Plots Example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F95C62-9AA1-A370-1022-5559448A4DA0}"/>
              </a:ext>
            </a:extLst>
          </p:cNvPr>
          <p:cNvCxnSpPr>
            <a:cxnSpLocks/>
          </p:cNvCxnSpPr>
          <p:nvPr/>
        </p:nvCxnSpPr>
        <p:spPr>
          <a:xfrm>
            <a:off x="3207994" y="4454287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EBF859-A9C7-C5B2-8057-28EBAD4AAFF5}"/>
              </a:ext>
            </a:extLst>
          </p:cNvPr>
          <p:cNvCxnSpPr>
            <a:cxnSpLocks/>
          </p:cNvCxnSpPr>
          <p:nvPr/>
        </p:nvCxnSpPr>
        <p:spPr>
          <a:xfrm>
            <a:off x="5559897" y="4454287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325C3A-4E73-5AA1-AE1B-72FAFE491B9B}"/>
              </a:ext>
            </a:extLst>
          </p:cNvPr>
          <p:cNvCxnSpPr>
            <a:cxnSpLocks/>
          </p:cNvCxnSpPr>
          <p:nvPr/>
        </p:nvCxnSpPr>
        <p:spPr>
          <a:xfrm>
            <a:off x="7911800" y="4454287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E6E72F-D64E-C325-EC15-5E291DDF01D4}"/>
              </a:ext>
            </a:extLst>
          </p:cNvPr>
          <p:cNvCxnSpPr>
            <a:cxnSpLocks/>
          </p:cNvCxnSpPr>
          <p:nvPr/>
        </p:nvCxnSpPr>
        <p:spPr>
          <a:xfrm>
            <a:off x="10263702" y="4454287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50E690-4727-6CB6-D789-A89869C5373D}"/>
              </a:ext>
            </a:extLst>
          </p:cNvPr>
          <p:cNvCxnSpPr>
            <a:cxnSpLocks/>
          </p:cNvCxnSpPr>
          <p:nvPr/>
        </p:nvCxnSpPr>
        <p:spPr>
          <a:xfrm>
            <a:off x="2620019" y="4454287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C38E9A-C0A9-4D60-70A2-5991285384CC}"/>
              </a:ext>
            </a:extLst>
          </p:cNvPr>
          <p:cNvCxnSpPr>
            <a:cxnSpLocks/>
          </p:cNvCxnSpPr>
          <p:nvPr/>
        </p:nvCxnSpPr>
        <p:spPr>
          <a:xfrm>
            <a:off x="2032043" y="4454287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BD5E1-756B-D533-FD8C-B61F38A99688}"/>
              </a:ext>
            </a:extLst>
          </p:cNvPr>
          <p:cNvCxnSpPr>
            <a:cxnSpLocks/>
          </p:cNvCxnSpPr>
          <p:nvPr/>
        </p:nvCxnSpPr>
        <p:spPr>
          <a:xfrm>
            <a:off x="1444067" y="4454287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772B23-2656-FB73-8DF9-D03951862EB4}"/>
              </a:ext>
            </a:extLst>
          </p:cNvPr>
          <p:cNvCxnSpPr>
            <a:cxnSpLocks/>
          </p:cNvCxnSpPr>
          <p:nvPr/>
        </p:nvCxnSpPr>
        <p:spPr>
          <a:xfrm>
            <a:off x="4971922" y="4454287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9DC090-8647-EE06-CEA9-DE4E6CEBFC74}"/>
              </a:ext>
            </a:extLst>
          </p:cNvPr>
          <p:cNvCxnSpPr>
            <a:cxnSpLocks/>
          </p:cNvCxnSpPr>
          <p:nvPr/>
        </p:nvCxnSpPr>
        <p:spPr>
          <a:xfrm>
            <a:off x="4383946" y="4454287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B66BAD-4037-4158-E6C0-71B307E1CE42}"/>
              </a:ext>
            </a:extLst>
          </p:cNvPr>
          <p:cNvCxnSpPr>
            <a:cxnSpLocks/>
          </p:cNvCxnSpPr>
          <p:nvPr/>
        </p:nvCxnSpPr>
        <p:spPr>
          <a:xfrm>
            <a:off x="3795970" y="4454287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2CC8AB-F044-DCA5-C824-F79BA6706C02}"/>
              </a:ext>
            </a:extLst>
          </p:cNvPr>
          <p:cNvCxnSpPr>
            <a:cxnSpLocks/>
          </p:cNvCxnSpPr>
          <p:nvPr/>
        </p:nvCxnSpPr>
        <p:spPr>
          <a:xfrm>
            <a:off x="7323825" y="4454287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FD4EB5-82B4-58CA-65F2-75C3F42CA92A}"/>
              </a:ext>
            </a:extLst>
          </p:cNvPr>
          <p:cNvCxnSpPr>
            <a:cxnSpLocks/>
          </p:cNvCxnSpPr>
          <p:nvPr/>
        </p:nvCxnSpPr>
        <p:spPr>
          <a:xfrm>
            <a:off x="6735849" y="4454287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61DDF3-903D-A068-4C11-FFB8D67DA392}"/>
              </a:ext>
            </a:extLst>
          </p:cNvPr>
          <p:cNvCxnSpPr>
            <a:cxnSpLocks/>
          </p:cNvCxnSpPr>
          <p:nvPr/>
        </p:nvCxnSpPr>
        <p:spPr>
          <a:xfrm>
            <a:off x="6147873" y="4454287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EB518C-A261-EF77-7C58-83A8CF46B49F}"/>
              </a:ext>
            </a:extLst>
          </p:cNvPr>
          <p:cNvCxnSpPr>
            <a:cxnSpLocks/>
          </p:cNvCxnSpPr>
          <p:nvPr/>
        </p:nvCxnSpPr>
        <p:spPr>
          <a:xfrm>
            <a:off x="9675725" y="4454287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49EFD2-6F93-36E6-3903-95E9EB2C2D06}"/>
              </a:ext>
            </a:extLst>
          </p:cNvPr>
          <p:cNvCxnSpPr>
            <a:cxnSpLocks/>
          </p:cNvCxnSpPr>
          <p:nvPr/>
        </p:nvCxnSpPr>
        <p:spPr>
          <a:xfrm>
            <a:off x="9087750" y="4454287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39F68B-8083-0136-5407-4F768AE71FD7}"/>
              </a:ext>
            </a:extLst>
          </p:cNvPr>
          <p:cNvCxnSpPr>
            <a:cxnSpLocks/>
          </p:cNvCxnSpPr>
          <p:nvPr/>
        </p:nvCxnSpPr>
        <p:spPr>
          <a:xfrm>
            <a:off x="8499775" y="4454287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A4B2236-17AC-FEAB-DFF6-D04F43D55A9A}"/>
              </a:ext>
            </a:extLst>
          </p:cNvPr>
          <p:cNvSpPr/>
          <p:nvPr/>
        </p:nvSpPr>
        <p:spPr>
          <a:xfrm>
            <a:off x="3509430" y="4073737"/>
            <a:ext cx="587974" cy="526942"/>
          </a:xfrm>
          <a:prstGeom prst="rect">
            <a:avLst/>
          </a:prstGeom>
          <a:solidFill>
            <a:srgbClr val="FF7F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A23F01-B0A1-0280-D857-9EAE76684F3B}"/>
              </a:ext>
            </a:extLst>
          </p:cNvPr>
          <p:cNvSpPr/>
          <p:nvPr/>
        </p:nvSpPr>
        <p:spPr>
          <a:xfrm>
            <a:off x="5263802" y="4073737"/>
            <a:ext cx="587974" cy="526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2D1CC1-EEAE-7780-BADE-1F765346A18C}"/>
              </a:ext>
            </a:extLst>
          </p:cNvPr>
          <p:cNvSpPr/>
          <p:nvPr/>
        </p:nvSpPr>
        <p:spPr>
          <a:xfrm>
            <a:off x="5859225" y="4073737"/>
            <a:ext cx="587974" cy="526942"/>
          </a:xfrm>
          <a:prstGeom prst="rect">
            <a:avLst/>
          </a:prstGeom>
          <a:solidFill>
            <a:srgbClr val="FF7F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1A5827-80BE-5A50-0DF7-4ED973D31BD6}"/>
              </a:ext>
            </a:extLst>
          </p:cNvPr>
          <p:cNvSpPr/>
          <p:nvPr/>
        </p:nvSpPr>
        <p:spPr>
          <a:xfrm>
            <a:off x="7602964" y="4073737"/>
            <a:ext cx="587974" cy="526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3B2252-6DEE-B86A-5349-D3707F7F4947}"/>
              </a:ext>
            </a:extLst>
          </p:cNvPr>
          <p:cNvSpPr/>
          <p:nvPr/>
        </p:nvSpPr>
        <p:spPr>
          <a:xfrm>
            <a:off x="8198387" y="4073737"/>
            <a:ext cx="587974" cy="526942"/>
          </a:xfrm>
          <a:prstGeom prst="rect">
            <a:avLst/>
          </a:prstGeom>
          <a:solidFill>
            <a:srgbClr val="FF7F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B9C748A-BAAC-9E0C-DFD3-2CC9ED5713FC}"/>
              </a:ext>
            </a:extLst>
          </p:cNvPr>
          <p:cNvSpPr/>
          <p:nvPr/>
        </p:nvSpPr>
        <p:spPr>
          <a:xfrm>
            <a:off x="2914007" y="4073737"/>
            <a:ext cx="587974" cy="526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C595675-F3C1-06E6-DA0D-28C36B3FEC56}"/>
              </a:ext>
            </a:extLst>
          </p:cNvPr>
          <p:cNvCxnSpPr>
            <a:cxnSpLocks/>
          </p:cNvCxnSpPr>
          <p:nvPr/>
        </p:nvCxnSpPr>
        <p:spPr>
          <a:xfrm>
            <a:off x="856091" y="1932663"/>
            <a:ext cx="104734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626AF1-194C-D4D1-0F27-7AD078DAA18C}"/>
              </a:ext>
            </a:extLst>
          </p:cNvPr>
          <p:cNvCxnSpPr>
            <a:cxnSpLocks/>
          </p:cNvCxnSpPr>
          <p:nvPr/>
        </p:nvCxnSpPr>
        <p:spPr>
          <a:xfrm>
            <a:off x="856091" y="177563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9EAB505-14F4-A413-5FF9-57AA78B966AC}"/>
              </a:ext>
            </a:extLst>
          </p:cNvPr>
          <p:cNvSpPr txBox="1"/>
          <p:nvPr/>
        </p:nvSpPr>
        <p:spPr>
          <a:xfrm>
            <a:off x="581322" y="2113419"/>
            <a:ext cx="760514" cy="74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1B26BB-F48F-F9D4-A2FE-8C9AC4148394}"/>
              </a:ext>
            </a:extLst>
          </p:cNvPr>
          <p:cNvSpPr txBox="1"/>
          <p:nvPr/>
        </p:nvSpPr>
        <p:spPr>
          <a:xfrm>
            <a:off x="2504406" y="2113419"/>
            <a:ext cx="1432493" cy="74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D2B855-D995-8EBF-A06A-48635A231E21}"/>
              </a:ext>
            </a:extLst>
          </p:cNvPr>
          <p:cNvSpPr txBox="1"/>
          <p:nvPr/>
        </p:nvSpPr>
        <p:spPr>
          <a:xfrm>
            <a:off x="5014253" y="2113419"/>
            <a:ext cx="1116085" cy="74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BD4BB5-4F1E-14BC-007D-985B67D7A541}"/>
              </a:ext>
            </a:extLst>
          </p:cNvPr>
          <p:cNvSpPr txBox="1"/>
          <p:nvPr/>
        </p:nvSpPr>
        <p:spPr>
          <a:xfrm>
            <a:off x="7207691" y="2113419"/>
            <a:ext cx="1406652" cy="74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C831F6-110A-AE74-ED38-B7BD176C0E0F}"/>
              </a:ext>
            </a:extLst>
          </p:cNvPr>
          <p:cNvSpPr txBox="1"/>
          <p:nvPr/>
        </p:nvSpPr>
        <p:spPr>
          <a:xfrm>
            <a:off x="10000814" y="2113419"/>
            <a:ext cx="549532" cy="74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90EFD2-ACFB-D799-F3F9-7B1F3F20D6A9}"/>
              </a:ext>
            </a:extLst>
          </p:cNvPr>
          <p:cNvSpPr txBox="1"/>
          <p:nvPr/>
        </p:nvSpPr>
        <p:spPr>
          <a:xfrm>
            <a:off x="11299247" y="1638997"/>
            <a:ext cx="549532" cy="74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B2E975-9FA2-F78B-9FD9-3C9F0D40A202}"/>
              </a:ext>
            </a:extLst>
          </p:cNvPr>
          <p:cNvSpPr txBox="1"/>
          <p:nvPr/>
        </p:nvSpPr>
        <p:spPr>
          <a:xfrm>
            <a:off x="2376578" y="830459"/>
            <a:ext cx="155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 = 0.25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17C05B-29DC-35F8-D90E-F7D30B292370}"/>
              </a:ext>
            </a:extLst>
          </p:cNvPr>
          <p:cNvCxnSpPr>
            <a:cxnSpLocks/>
          </p:cNvCxnSpPr>
          <p:nvPr/>
        </p:nvCxnSpPr>
        <p:spPr>
          <a:xfrm>
            <a:off x="3207994" y="177563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39DE635-6088-0A67-1B8A-13B2F4409975}"/>
              </a:ext>
            </a:extLst>
          </p:cNvPr>
          <p:cNvCxnSpPr>
            <a:cxnSpLocks/>
          </p:cNvCxnSpPr>
          <p:nvPr/>
        </p:nvCxnSpPr>
        <p:spPr>
          <a:xfrm>
            <a:off x="5559897" y="177563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B9283A5-AD61-BE7B-8B06-13DD38693F65}"/>
              </a:ext>
            </a:extLst>
          </p:cNvPr>
          <p:cNvCxnSpPr>
            <a:cxnSpLocks/>
          </p:cNvCxnSpPr>
          <p:nvPr/>
        </p:nvCxnSpPr>
        <p:spPr>
          <a:xfrm>
            <a:off x="7911800" y="177563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707C72-E69B-4A6E-D74F-37A276979AAA}"/>
              </a:ext>
            </a:extLst>
          </p:cNvPr>
          <p:cNvCxnSpPr>
            <a:cxnSpLocks/>
          </p:cNvCxnSpPr>
          <p:nvPr/>
        </p:nvCxnSpPr>
        <p:spPr>
          <a:xfrm>
            <a:off x="10263702" y="177563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E15B131-4037-AA5D-BE66-D78B806A5D02}"/>
              </a:ext>
            </a:extLst>
          </p:cNvPr>
          <p:cNvCxnSpPr>
            <a:cxnSpLocks/>
          </p:cNvCxnSpPr>
          <p:nvPr/>
        </p:nvCxnSpPr>
        <p:spPr>
          <a:xfrm>
            <a:off x="2620019" y="177563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62D51CF-C51C-F8F2-3DF5-FFBA7F77FC23}"/>
              </a:ext>
            </a:extLst>
          </p:cNvPr>
          <p:cNvCxnSpPr>
            <a:cxnSpLocks/>
          </p:cNvCxnSpPr>
          <p:nvPr/>
        </p:nvCxnSpPr>
        <p:spPr>
          <a:xfrm>
            <a:off x="2032043" y="177563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B0976CF-B0C9-E882-E7DE-442565AC7152}"/>
              </a:ext>
            </a:extLst>
          </p:cNvPr>
          <p:cNvCxnSpPr>
            <a:cxnSpLocks/>
          </p:cNvCxnSpPr>
          <p:nvPr/>
        </p:nvCxnSpPr>
        <p:spPr>
          <a:xfrm>
            <a:off x="1444067" y="177563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F3E0C3D-8836-6F60-6E81-C6AA0A5F801B}"/>
              </a:ext>
            </a:extLst>
          </p:cNvPr>
          <p:cNvCxnSpPr>
            <a:cxnSpLocks/>
          </p:cNvCxnSpPr>
          <p:nvPr/>
        </p:nvCxnSpPr>
        <p:spPr>
          <a:xfrm>
            <a:off x="4971922" y="177563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65404E5-3C5B-BAF4-F6DD-8F472D9F9F4F}"/>
              </a:ext>
            </a:extLst>
          </p:cNvPr>
          <p:cNvCxnSpPr>
            <a:cxnSpLocks/>
          </p:cNvCxnSpPr>
          <p:nvPr/>
        </p:nvCxnSpPr>
        <p:spPr>
          <a:xfrm>
            <a:off x="4383946" y="177563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67A1FB2-199E-1912-7BA4-F88C3211AE00}"/>
              </a:ext>
            </a:extLst>
          </p:cNvPr>
          <p:cNvCxnSpPr>
            <a:cxnSpLocks/>
          </p:cNvCxnSpPr>
          <p:nvPr/>
        </p:nvCxnSpPr>
        <p:spPr>
          <a:xfrm>
            <a:off x="3795970" y="177563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340B0C3-5ABF-12BC-B831-96DC42FE9F01}"/>
              </a:ext>
            </a:extLst>
          </p:cNvPr>
          <p:cNvCxnSpPr>
            <a:cxnSpLocks/>
          </p:cNvCxnSpPr>
          <p:nvPr/>
        </p:nvCxnSpPr>
        <p:spPr>
          <a:xfrm>
            <a:off x="7323825" y="177563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7CBE544-2F1B-56F6-1B26-773AA498A6B4}"/>
              </a:ext>
            </a:extLst>
          </p:cNvPr>
          <p:cNvCxnSpPr>
            <a:cxnSpLocks/>
          </p:cNvCxnSpPr>
          <p:nvPr/>
        </p:nvCxnSpPr>
        <p:spPr>
          <a:xfrm>
            <a:off x="6735849" y="177563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9FD6E88-9052-2764-E9EB-880234D67C56}"/>
              </a:ext>
            </a:extLst>
          </p:cNvPr>
          <p:cNvCxnSpPr>
            <a:cxnSpLocks/>
          </p:cNvCxnSpPr>
          <p:nvPr/>
        </p:nvCxnSpPr>
        <p:spPr>
          <a:xfrm>
            <a:off x="6147873" y="177563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758E867-BE2E-B5B4-2B8D-057DEB31D5D6}"/>
              </a:ext>
            </a:extLst>
          </p:cNvPr>
          <p:cNvCxnSpPr>
            <a:cxnSpLocks/>
          </p:cNvCxnSpPr>
          <p:nvPr/>
        </p:nvCxnSpPr>
        <p:spPr>
          <a:xfrm>
            <a:off x="9675725" y="177563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353B76C-5B3E-5E1B-F0A2-99D3F9DCCAE2}"/>
              </a:ext>
            </a:extLst>
          </p:cNvPr>
          <p:cNvCxnSpPr>
            <a:cxnSpLocks/>
          </p:cNvCxnSpPr>
          <p:nvPr/>
        </p:nvCxnSpPr>
        <p:spPr>
          <a:xfrm>
            <a:off x="9087750" y="177563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C605F9-7AAD-6F18-142A-EA2420C3AB2A}"/>
              </a:ext>
            </a:extLst>
          </p:cNvPr>
          <p:cNvCxnSpPr>
            <a:cxnSpLocks/>
          </p:cNvCxnSpPr>
          <p:nvPr/>
        </p:nvCxnSpPr>
        <p:spPr>
          <a:xfrm>
            <a:off x="8499775" y="177563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A174ED5-60C2-68C0-40A3-05524727EB35}"/>
              </a:ext>
            </a:extLst>
          </p:cNvPr>
          <p:cNvCxnSpPr>
            <a:cxnSpLocks/>
          </p:cNvCxnSpPr>
          <p:nvPr/>
        </p:nvCxnSpPr>
        <p:spPr>
          <a:xfrm flipH="1">
            <a:off x="2885487" y="1250305"/>
            <a:ext cx="616494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FD7A446C-9397-9D67-371F-9C24516A4904}"/>
              </a:ext>
            </a:extLst>
          </p:cNvPr>
          <p:cNvSpPr/>
          <p:nvPr/>
        </p:nvSpPr>
        <p:spPr>
          <a:xfrm>
            <a:off x="5263802" y="1395089"/>
            <a:ext cx="587974" cy="526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862295D-3771-EB16-607E-453621A86EFC}"/>
              </a:ext>
            </a:extLst>
          </p:cNvPr>
          <p:cNvSpPr/>
          <p:nvPr/>
        </p:nvSpPr>
        <p:spPr>
          <a:xfrm>
            <a:off x="7602964" y="1395089"/>
            <a:ext cx="587974" cy="526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3700735-8213-9437-066B-AB32AF0EDF80}"/>
              </a:ext>
            </a:extLst>
          </p:cNvPr>
          <p:cNvSpPr/>
          <p:nvPr/>
        </p:nvSpPr>
        <p:spPr>
          <a:xfrm>
            <a:off x="2914007" y="1395089"/>
            <a:ext cx="587974" cy="526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A23CC5C-6710-7FAB-8C11-A9690A617CE1}"/>
              </a:ext>
            </a:extLst>
          </p:cNvPr>
          <p:cNvCxnSpPr>
            <a:cxnSpLocks/>
          </p:cNvCxnSpPr>
          <p:nvPr/>
        </p:nvCxnSpPr>
        <p:spPr>
          <a:xfrm>
            <a:off x="856091" y="7120523"/>
            <a:ext cx="104734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816E06E-5A34-9658-E09A-925F860BC89C}"/>
              </a:ext>
            </a:extLst>
          </p:cNvPr>
          <p:cNvCxnSpPr>
            <a:cxnSpLocks/>
          </p:cNvCxnSpPr>
          <p:nvPr/>
        </p:nvCxnSpPr>
        <p:spPr>
          <a:xfrm>
            <a:off x="856091" y="696349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1DDD10B-E2AB-A4F0-6908-93AB80A0CC59}"/>
              </a:ext>
            </a:extLst>
          </p:cNvPr>
          <p:cNvSpPr txBox="1"/>
          <p:nvPr/>
        </p:nvSpPr>
        <p:spPr>
          <a:xfrm>
            <a:off x="581322" y="7301279"/>
            <a:ext cx="760514" cy="74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CFF57D-CAA1-FCC5-DC5D-FA6CEF8B79D8}"/>
              </a:ext>
            </a:extLst>
          </p:cNvPr>
          <p:cNvSpPr txBox="1"/>
          <p:nvPr/>
        </p:nvSpPr>
        <p:spPr>
          <a:xfrm>
            <a:off x="2504406" y="7301279"/>
            <a:ext cx="1432493" cy="74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2E7122C-9C0C-AC5B-9A64-6E79C0B66436}"/>
              </a:ext>
            </a:extLst>
          </p:cNvPr>
          <p:cNvSpPr txBox="1"/>
          <p:nvPr/>
        </p:nvSpPr>
        <p:spPr>
          <a:xfrm>
            <a:off x="5014253" y="7301279"/>
            <a:ext cx="1116085" cy="74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79221C-9A78-80FB-D263-59F43D78C412}"/>
              </a:ext>
            </a:extLst>
          </p:cNvPr>
          <p:cNvSpPr txBox="1"/>
          <p:nvPr/>
        </p:nvSpPr>
        <p:spPr>
          <a:xfrm>
            <a:off x="7207691" y="7301279"/>
            <a:ext cx="1406652" cy="74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663A80D-39AB-4620-3DD2-F28D54FAB3CF}"/>
              </a:ext>
            </a:extLst>
          </p:cNvPr>
          <p:cNvSpPr txBox="1"/>
          <p:nvPr/>
        </p:nvSpPr>
        <p:spPr>
          <a:xfrm>
            <a:off x="10000814" y="7301279"/>
            <a:ext cx="549532" cy="74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A12DF4-FC38-A70A-69C4-828233C46829}"/>
              </a:ext>
            </a:extLst>
          </p:cNvPr>
          <p:cNvSpPr txBox="1"/>
          <p:nvPr/>
        </p:nvSpPr>
        <p:spPr>
          <a:xfrm>
            <a:off x="11299247" y="6826857"/>
            <a:ext cx="549532" cy="74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3856943-CD6F-0231-5CE8-E5C0F0A7CC77}"/>
              </a:ext>
            </a:extLst>
          </p:cNvPr>
          <p:cNvCxnSpPr>
            <a:cxnSpLocks/>
          </p:cNvCxnSpPr>
          <p:nvPr/>
        </p:nvCxnSpPr>
        <p:spPr>
          <a:xfrm>
            <a:off x="3207994" y="696349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0D3EDF6-6625-9EF1-630D-481499FFEE28}"/>
              </a:ext>
            </a:extLst>
          </p:cNvPr>
          <p:cNvCxnSpPr>
            <a:cxnSpLocks/>
          </p:cNvCxnSpPr>
          <p:nvPr/>
        </p:nvCxnSpPr>
        <p:spPr>
          <a:xfrm>
            <a:off x="5559897" y="696349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2A138A8-FC81-CDD3-1597-760487CC4FCA}"/>
              </a:ext>
            </a:extLst>
          </p:cNvPr>
          <p:cNvCxnSpPr>
            <a:cxnSpLocks/>
          </p:cNvCxnSpPr>
          <p:nvPr/>
        </p:nvCxnSpPr>
        <p:spPr>
          <a:xfrm>
            <a:off x="7911800" y="696349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9B61BEE-FE6F-E125-021F-BCFBEDA6F244}"/>
              </a:ext>
            </a:extLst>
          </p:cNvPr>
          <p:cNvCxnSpPr>
            <a:cxnSpLocks/>
          </p:cNvCxnSpPr>
          <p:nvPr/>
        </p:nvCxnSpPr>
        <p:spPr>
          <a:xfrm>
            <a:off x="10263702" y="696349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EDD4285-D4A6-E2F0-96CA-0A8C7247606E}"/>
              </a:ext>
            </a:extLst>
          </p:cNvPr>
          <p:cNvCxnSpPr>
            <a:cxnSpLocks/>
          </p:cNvCxnSpPr>
          <p:nvPr/>
        </p:nvCxnSpPr>
        <p:spPr>
          <a:xfrm>
            <a:off x="2620019" y="696349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DF438CE-6FB9-0ED5-7DC3-373D7DCB9499}"/>
              </a:ext>
            </a:extLst>
          </p:cNvPr>
          <p:cNvCxnSpPr>
            <a:cxnSpLocks/>
          </p:cNvCxnSpPr>
          <p:nvPr/>
        </p:nvCxnSpPr>
        <p:spPr>
          <a:xfrm>
            <a:off x="2032043" y="696349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710D31A-CBC3-24F9-E0F2-BCF8D25B990E}"/>
              </a:ext>
            </a:extLst>
          </p:cNvPr>
          <p:cNvCxnSpPr>
            <a:cxnSpLocks/>
          </p:cNvCxnSpPr>
          <p:nvPr/>
        </p:nvCxnSpPr>
        <p:spPr>
          <a:xfrm>
            <a:off x="1444067" y="696349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0865D1B-6188-21FB-5BE2-511852984488}"/>
              </a:ext>
            </a:extLst>
          </p:cNvPr>
          <p:cNvCxnSpPr>
            <a:cxnSpLocks/>
          </p:cNvCxnSpPr>
          <p:nvPr/>
        </p:nvCxnSpPr>
        <p:spPr>
          <a:xfrm>
            <a:off x="4971922" y="696349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E1A57CF-4F9B-3092-83D4-FB46E5AFD73C}"/>
              </a:ext>
            </a:extLst>
          </p:cNvPr>
          <p:cNvCxnSpPr>
            <a:cxnSpLocks/>
          </p:cNvCxnSpPr>
          <p:nvPr/>
        </p:nvCxnSpPr>
        <p:spPr>
          <a:xfrm>
            <a:off x="4383946" y="696349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DD4171B-E33E-7A2F-AC6C-D12E7D76F4FF}"/>
              </a:ext>
            </a:extLst>
          </p:cNvPr>
          <p:cNvCxnSpPr>
            <a:cxnSpLocks/>
          </p:cNvCxnSpPr>
          <p:nvPr/>
        </p:nvCxnSpPr>
        <p:spPr>
          <a:xfrm>
            <a:off x="3795970" y="696349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45C406A-8007-967F-DF2A-BAFB03EFB367}"/>
              </a:ext>
            </a:extLst>
          </p:cNvPr>
          <p:cNvCxnSpPr>
            <a:cxnSpLocks/>
          </p:cNvCxnSpPr>
          <p:nvPr/>
        </p:nvCxnSpPr>
        <p:spPr>
          <a:xfrm>
            <a:off x="7323825" y="696349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77025D4-5115-4181-16C2-91F9918B9B72}"/>
              </a:ext>
            </a:extLst>
          </p:cNvPr>
          <p:cNvCxnSpPr>
            <a:cxnSpLocks/>
          </p:cNvCxnSpPr>
          <p:nvPr/>
        </p:nvCxnSpPr>
        <p:spPr>
          <a:xfrm>
            <a:off x="6735849" y="696349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AD42B77-2718-9C9B-1229-51EB580DAD06}"/>
              </a:ext>
            </a:extLst>
          </p:cNvPr>
          <p:cNvCxnSpPr>
            <a:cxnSpLocks/>
          </p:cNvCxnSpPr>
          <p:nvPr/>
        </p:nvCxnSpPr>
        <p:spPr>
          <a:xfrm>
            <a:off x="6147873" y="696349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3114F0C-0665-BB31-7181-A1855AB23A8F}"/>
              </a:ext>
            </a:extLst>
          </p:cNvPr>
          <p:cNvCxnSpPr>
            <a:cxnSpLocks/>
          </p:cNvCxnSpPr>
          <p:nvPr/>
        </p:nvCxnSpPr>
        <p:spPr>
          <a:xfrm>
            <a:off x="9675725" y="696349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E0A6151-46B4-B0AB-E6C2-D772F67B30F7}"/>
              </a:ext>
            </a:extLst>
          </p:cNvPr>
          <p:cNvCxnSpPr>
            <a:cxnSpLocks/>
          </p:cNvCxnSpPr>
          <p:nvPr/>
        </p:nvCxnSpPr>
        <p:spPr>
          <a:xfrm>
            <a:off x="9087750" y="696349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F87F410-68B9-A801-C048-20F86B74EC66}"/>
              </a:ext>
            </a:extLst>
          </p:cNvPr>
          <p:cNvCxnSpPr>
            <a:cxnSpLocks/>
          </p:cNvCxnSpPr>
          <p:nvPr/>
        </p:nvCxnSpPr>
        <p:spPr>
          <a:xfrm>
            <a:off x="8499775" y="6963499"/>
            <a:ext cx="0" cy="3165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DEF00AF-9842-1B5A-7A22-695A57761680}"/>
              </a:ext>
            </a:extLst>
          </p:cNvPr>
          <p:cNvSpPr/>
          <p:nvPr/>
        </p:nvSpPr>
        <p:spPr>
          <a:xfrm>
            <a:off x="3509430" y="6582949"/>
            <a:ext cx="587974" cy="526942"/>
          </a:xfrm>
          <a:prstGeom prst="rect">
            <a:avLst/>
          </a:prstGeom>
          <a:solidFill>
            <a:srgbClr val="FF7F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E52F2D8-63E5-72E3-8CD2-534280FE249C}"/>
              </a:ext>
            </a:extLst>
          </p:cNvPr>
          <p:cNvSpPr/>
          <p:nvPr/>
        </p:nvSpPr>
        <p:spPr>
          <a:xfrm>
            <a:off x="4104853" y="6582949"/>
            <a:ext cx="587974" cy="526942"/>
          </a:xfrm>
          <a:prstGeom prst="rect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359394C-36FC-5062-C88C-C07CC5AB34F5}"/>
              </a:ext>
            </a:extLst>
          </p:cNvPr>
          <p:cNvSpPr/>
          <p:nvPr/>
        </p:nvSpPr>
        <p:spPr>
          <a:xfrm>
            <a:off x="5263802" y="6582949"/>
            <a:ext cx="587974" cy="526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0E337C5-3B24-4840-5F9A-49A497946024}"/>
              </a:ext>
            </a:extLst>
          </p:cNvPr>
          <p:cNvSpPr/>
          <p:nvPr/>
        </p:nvSpPr>
        <p:spPr>
          <a:xfrm>
            <a:off x="5859225" y="6582949"/>
            <a:ext cx="587974" cy="526942"/>
          </a:xfrm>
          <a:prstGeom prst="rect">
            <a:avLst/>
          </a:prstGeom>
          <a:solidFill>
            <a:srgbClr val="FF7F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5EE7C94-11B9-87AC-C78A-A269BF7EA2C7}"/>
              </a:ext>
            </a:extLst>
          </p:cNvPr>
          <p:cNvSpPr/>
          <p:nvPr/>
        </p:nvSpPr>
        <p:spPr>
          <a:xfrm>
            <a:off x="6444016" y="6582949"/>
            <a:ext cx="587974" cy="526942"/>
          </a:xfrm>
          <a:prstGeom prst="rect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7ABE87E-DCAE-5A3B-B254-912A8526F3F5}"/>
              </a:ext>
            </a:extLst>
          </p:cNvPr>
          <p:cNvSpPr/>
          <p:nvPr/>
        </p:nvSpPr>
        <p:spPr>
          <a:xfrm>
            <a:off x="7602964" y="6582949"/>
            <a:ext cx="587974" cy="526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F539B5F-823F-16BA-72FA-B42C8391AE82}"/>
              </a:ext>
            </a:extLst>
          </p:cNvPr>
          <p:cNvSpPr/>
          <p:nvPr/>
        </p:nvSpPr>
        <p:spPr>
          <a:xfrm>
            <a:off x="8198387" y="6582949"/>
            <a:ext cx="587974" cy="526942"/>
          </a:xfrm>
          <a:prstGeom prst="rect">
            <a:avLst/>
          </a:prstGeom>
          <a:solidFill>
            <a:srgbClr val="FF7F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481687E-BC41-1CD3-F641-032064DD326F}"/>
              </a:ext>
            </a:extLst>
          </p:cNvPr>
          <p:cNvSpPr/>
          <p:nvPr/>
        </p:nvSpPr>
        <p:spPr>
          <a:xfrm>
            <a:off x="8783178" y="6582949"/>
            <a:ext cx="587974" cy="526942"/>
          </a:xfrm>
          <a:prstGeom prst="rect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5B553EE-FFB8-FEB7-307B-894E3CFCCA14}"/>
              </a:ext>
            </a:extLst>
          </p:cNvPr>
          <p:cNvSpPr/>
          <p:nvPr/>
        </p:nvSpPr>
        <p:spPr>
          <a:xfrm>
            <a:off x="2914007" y="6582949"/>
            <a:ext cx="587974" cy="526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B6EDED4-426E-1566-9B3E-5E9C64B6DE49}"/>
              </a:ext>
            </a:extLst>
          </p:cNvPr>
          <p:cNvSpPr/>
          <p:nvPr/>
        </p:nvSpPr>
        <p:spPr>
          <a:xfrm>
            <a:off x="345932" y="1510980"/>
            <a:ext cx="2158474" cy="6824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6" name="Table 175">
            <a:extLst>
              <a:ext uri="{FF2B5EF4-FFF2-40B4-BE49-F238E27FC236}">
                <a16:creationId xmlns:a16="http://schemas.microsoft.com/office/drawing/2014/main" id="{B41A4987-8C33-4B16-3D15-416155A41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44762"/>
              </p:ext>
            </p:extLst>
          </p:nvPr>
        </p:nvGraphicFramePr>
        <p:xfrm>
          <a:off x="-2097757" y="1066129"/>
          <a:ext cx="4626645" cy="1785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030">
                  <a:extLst>
                    <a:ext uri="{9D8B030D-6E8A-4147-A177-3AD203B41FA5}">
                      <a16:colId xmlns:a16="http://schemas.microsoft.com/office/drawing/2014/main" val="1488963334"/>
                    </a:ext>
                  </a:extLst>
                </a:gridCol>
                <a:gridCol w="1909615">
                  <a:extLst>
                    <a:ext uri="{9D8B030D-6E8A-4147-A177-3AD203B41FA5}">
                      <a16:colId xmlns:a16="http://schemas.microsoft.com/office/drawing/2014/main" val="1976719585"/>
                    </a:ext>
                  </a:extLst>
                </a:gridCol>
              </a:tblGrid>
              <a:tr h="40364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iteration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9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offset = width ⨉ iteration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values = x + offset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(where x = [0,1,2])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[0, 1, 2]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21324"/>
                  </a:ext>
                </a:extLst>
              </a:tr>
            </a:tbl>
          </a:graphicData>
        </a:graphic>
      </p:graphicFrame>
      <p:graphicFrame>
        <p:nvGraphicFramePr>
          <p:cNvPr id="177" name="Table 176">
            <a:extLst>
              <a:ext uri="{FF2B5EF4-FFF2-40B4-BE49-F238E27FC236}">
                <a16:creationId xmlns:a16="http://schemas.microsoft.com/office/drawing/2014/main" id="{A5CE17E5-29DF-2015-E506-A02F5B363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28436"/>
              </p:ext>
            </p:extLst>
          </p:nvPr>
        </p:nvGraphicFramePr>
        <p:xfrm>
          <a:off x="-2097758" y="3703907"/>
          <a:ext cx="4609609" cy="1785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2121">
                  <a:extLst>
                    <a:ext uri="{9D8B030D-6E8A-4147-A177-3AD203B41FA5}">
                      <a16:colId xmlns:a16="http://schemas.microsoft.com/office/drawing/2014/main" val="1488963334"/>
                    </a:ext>
                  </a:extLst>
                </a:gridCol>
                <a:gridCol w="1897488">
                  <a:extLst>
                    <a:ext uri="{9D8B030D-6E8A-4147-A177-3AD203B41FA5}">
                      <a16:colId xmlns:a16="http://schemas.microsoft.com/office/drawing/2014/main" val="1976719585"/>
                    </a:ext>
                  </a:extLst>
                </a:gridCol>
              </a:tblGrid>
              <a:tr h="40364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iteration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9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offset = width ⨉ iteration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values = x + offset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(where x = [0,1,2])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[0.25, 1.25, 2.25]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21324"/>
                  </a:ext>
                </a:extLst>
              </a:tr>
            </a:tbl>
          </a:graphicData>
        </a:graphic>
      </p:graphicFrame>
      <p:graphicFrame>
        <p:nvGraphicFramePr>
          <p:cNvPr id="178" name="Table 177">
            <a:extLst>
              <a:ext uri="{FF2B5EF4-FFF2-40B4-BE49-F238E27FC236}">
                <a16:creationId xmlns:a16="http://schemas.microsoft.com/office/drawing/2014/main" id="{6FF7BEBD-7B44-1CEB-6A48-3CDC5F736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34092"/>
              </p:ext>
            </p:extLst>
          </p:nvPr>
        </p:nvGraphicFramePr>
        <p:xfrm>
          <a:off x="-2097758" y="6235381"/>
          <a:ext cx="4609609" cy="1785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2121">
                  <a:extLst>
                    <a:ext uri="{9D8B030D-6E8A-4147-A177-3AD203B41FA5}">
                      <a16:colId xmlns:a16="http://schemas.microsoft.com/office/drawing/2014/main" val="1488963334"/>
                    </a:ext>
                  </a:extLst>
                </a:gridCol>
                <a:gridCol w="1897488">
                  <a:extLst>
                    <a:ext uri="{9D8B030D-6E8A-4147-A177-3AD203B41FA5}">
                      <a16:colId xmlns:a16="http://schemas.microsoft.com/office/drawing/2014/main" val="1976719585"/>
                    </a:ext>
                  </a:extLst>
                </a:gridCol>
              </a:tblGrid>
              <a:tr h="40364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iteration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9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offset = width ⨉ iteration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values = x + offset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(where x = [0,1,2])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[0.5, 1.25, 2.5]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21324"/>
                  </a:ext>
                </a:extLst>
              </a:tr>
            </a:tbl>
          </a:graphicData>
        </a:graphic>
      </p:graphicFrame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9232C64-1513-C46F-8D8F-1202941F1157}"/>
              </a:ext>
            </a:extLst>
          </p:cNvPr>
          <p:cNvCxnSpPr>
            <a:cxnSpLocks/>
          </p:cNvCxnSpPr>
          <p:nvPr/>
        </p:nvCxnSpPr>
        <p:spPr>
          <a:xfrm flipV="1">
            <a:off x="1609948" y="2403036"/>
            <a:ext cx="1269893" cy="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8D610AD-BB32-7D11-CD90-2B243BF6330B}"/>
              </a:ext>
            </a:extLst>
          </p:cNvPr>
          <p:cNvCxnSpPr>
            <a:cxnSpLocks/>
          </p:cNvCxnSpPr>
          <p:nvPr/>
        </p:nvCxnSpPr>
        <p:spPr>
          <a:xfrm>
            <a:off x="2481485" y="5040816"/>
            <a:ext cx="432522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E7960CC-315A-8BDF-05A0-2DF10C99C29F}"/>
              </a:ext>
            </a:extLst>
          </p:cNvPr>
          <p:cNvCxnSpPr>
            <a:cxnSpLocks/>
          </p:cNvCxnSpPr>
          <p:nvPr/>
        </p:nvCxnSpPr>
        <p:spPr>
          <a:xfrm>
            <a:off x="2376578" y="7572291"/>
            <a:ext cx="537429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58CA53D-613B-95F9-00F3-06447EC8A96D}"/>
              </a:ext>
            </a:extLst>
          </p:cNvPr>
          <p:cNvSpPr txBox="1"/>
          <p:nvPr/>
        </p:nvSpPr>
        <p:spPr>
          <a:xfrm>
            <a:off x="2962365" y="3539675"/>
            <a:ext cx="155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 = 0.25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34DFF18-1A57-E2CB-DC22-4F0FA7CEFF7A}"/>
              </a:ext>
            </a:extLst>
          </p:cNvPr>
          <p:cNvCxnSpPr>
            <a:cxnSpLocks/>
          </p:cNvCxnSpPr>
          <p:nvPr/>
        </p:nvCxnSpPr>
        <p:spPr>
          <a:xfrm flipH="1">
            <a:off x="3471274" y="3959521"/>
            <a:ext cx="616494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61327C4B-575F-3F9E-D44B-6571E6E979C0}"/>
              </a:ext>
            </a:extLst>
          </p:cNvPr>
          <p:cNvSpPr txBox="1"/>
          <p:nvPr/>
        </p:nvSpPr>
        <p:spPr>
          <a:xfrm>
            <a:off x="3576728" y="6028287"/>
            <a:ext cx="155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 = 0.25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80A0930-85F3-8E13-1DAA-AA8F164EE50F}"/>
              </a:ext>
            </a:extLst>
          </p:cNvPr>
          <p:cNvCxnSpPr>
            <a:cxnSpLocks/>
          </p:cNvCxnSpPr>
          <p:nvPr/>
        </p:nvCxnSpPr>
        <p:spPr>
          <a:xfrm flipH="1">
            <a:off x="4085637" y="6448133"/>
            <a:ext cx="616494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A61E6FE-9F22-D969-56A4-0E9113AD1F84}"/>
              </a:ext>
            </a:extLst>
          </p:cNvPr>
          <p:cNvCxnSpPr>
            <a:cxnSpLocks/>
          </p:cNvCxnSpPr>
          <p:nvPr/>
        </p:nvCxnSpPr>
        <p:spPr>
          <a:xfrm flipH="1">
            <a:off x="3204464" y="5311942"/>
            <a:ext cx="616494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D9DF0B30-DC69-E6AF-A291-E428C75A4A7A}"/>
              </a:ext>
            </a:extLst>
          </p:cNvPr>
          <p:cNvSpPr txBox="1"/>
          <p:nvPr/>
        </p:nvSpPr>
        <p:spPr>
          <a:xfrm>
            <a:off x="2759350" y="5402459"/>
            <a:ext cx="155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 = 0.25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8A45904-E6F3-67A6-5B1E-73C8C6393674}"/>
              </a:ext>
            </a:extLst>
          </p:cNvPr>
          <p:cNvCxnSpPr>
            <a:cxnSpLocks/>
          </p:cNvCxnSpPr>
          <p:nvPr/>
        </p:nvCxnSpPr>
        <p:spPr>
          <a:xfrm flipH="1">
            <a:off x="3204464" y="7830677"/>
            <a:ext cx="1179482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33A93791-21A4-8B18-0CD7-EA6C1DE44B7E}"/>
              </a:ext>
            </a:extLst>
          </p:cNvPr>
          <p:cNvSpPr txBox="1"/>
          <p:nvPr/>
        </p:nvSpPr>
        <p:spPr>
          <a:xfrm>
            <a:off x="3026307" y="7884842"/>
            <a:ext cx="155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 = 0.5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C55ABB9-968F-6650-3BF3-CA2EDB2A69BB}"/>
              </a:ext>
            </a:extLst>
          </p:cNvPr>
          <p:cNvCxnSpPr>
            <a:cxnSpLocks/>
          </p:cNvCxnSpPr>
          <p:nvPr/>
        </p:nvCxnSpPr>
        <p:spPr>
          <a:xfrm flipH="1">
            <a:off x="5564892" y="5311942"/>
            <a:ext cx="616494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2C174DC-F3C9-7866-F527-E16ED0C673B9}"/>
              </a:ext>
            </a:extLst>
          </p:cNvPr>
          <p:cNvSpPr txBox="1"/>
          <p:nvPr/>
        </p:nvSpPr>
        <p:spPr>
          <a:xfrm>
            <a:off x="5119778" y="5402459"/>
            <a:ext cx="155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 = 0.25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66D399B9-15A6-F657-BFAC-232FE6BA828A}"/>
              </a:ext>
            </a:extLst>
          </p:cNvPr>
          <p:cNvCxnSpPr>
            <a:cxnSpLocks/>
          </p:cNvCxnSpPr>
          <p:nvPr/>
        </p:nvCxnSpPr>
        <p:spPr>
          <a:xfrm flipH="1">
            <a:off x="7925320" y="5311942"/>
            <a:ext cx="616494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D2A2B9BC-5481-4EDE-B057-DE251D9409B7}"/>
              </a:ext>
            </a:extLst>
          </p:cNvPr>
          <p:cNvSpPr txBox="1"/>
          <p:nvPr/>
        </p:nvSpPr>
        <p:spPr>
          <a:xfrm>
            <a:off x="7480206" y="5402459"/>
            <a:ext cx="155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 = 0.25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91D0C91-C9BE-BCB3-29AA-CD1109887B6A}"/>
              </a:ext>
            </a:extLst>
          </p:cNvPr>
          <p:cNvCxnSpPr>
            <a:cxnSpLocks/>
          </p:cNvCxnSpPr>
          <p:nvPr/>
        </p:nvCxnSpPr>
        <p:spPr>
          <a:xfrm flipH="1">
            <a:off x="5566664" y="7830677"/>
            <a:ext cx="1179482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EF30B79E-7C0D-1518-7F1F-F98AF238945C}"/>
              </a:ext>
            </a:extLst>
          </p:cNvPr>
          <p:cNvSpPr txBox="1"/>
          <p:nvPr/>
        </p:nvSpPr>
        <p:spPr>
          <a:xfrm>
            <a:off x="5388507" y="7884842"/>
            <a:ext cx="155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 = 0.5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5297B22-31C4-CFF3-5687-EF29595B6ADA}"/>
              </a:ext>
            </a:extLst>
          </p:cNvPr>
          <p:cNvCxnSpPr>
            <a:cxnSpLocks/>
          </p:cNvCxnSpPr>
          <p:nvPr/>
        </p:nvCxnSpPr>
        <p:spPr>
          <a:xfrm flipH="1">
            <a:off x="7928864" y="7830677"/>
            <a:ext cx="1179482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C057AD29-5E96-2504-D498-D94E912F9340}"/>
              </a:ext>
            </a:extLst>
          </p:cNvPr>
          <p:cNvSpPr txBox="1"/>
          <p:nvPr/>
        </p:nvSpPr>
        <p:spPr>
          <a:xfrm>
            <a:off x="7750707" y="7884842"/>
            <a:ext cx="155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 = 0.5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9B87C46-78A4-4223-E204-4AEE69E75F3F}"/>
              </a:ext>
            </a:extLst>
          </p:cNvPr>
          <p:cNvSpPr txBox="1"/>
          <p:nvPr/>
        </p:nvSpPr>
        <p:spPr>
          <a:xfrm>
            <a:off x="-2113970" y="728281"/>
            <a:ext cx="2005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0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5709DEC-CCE7-D2A1-CFD1-EEFED5BFC277}"/>
              </a:ext>
            </a:extLst>
          </p:cNvPr>
          <p:cNvSpPr txBox="1"/>
          <p:nvPr/>
        </p:nvSpPr>
        <p:spPr>
          <a:xfrm>
            <a:off x="-2113970" y="3395281"/>
            <a:ext cx="2005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4E2A2F5-85D6-2C08-FEB5-752201C0A7D2}"/>
              </a:ext>
            </a:extLst>
          </p:cNvPr>
          <p:cNvSpPr txBox="1"/>
          <p:nvPr/>
        </p:nvSpPr>
        <p:spPr>
          <a:xfrm>
            <a:off x="-2113970" y="5947981"/>
            <a:ext cx="2005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8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148</Words>
  <Application>Microsoft Macintosh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Bradbury, Ph.D.</dc:creator>
  <cp:lastModifiedBy>Kyle Bradbury, Ph.D.</cp:lastModifiedBy>
  <cp:revision>18</cp:revision>
  <dcterms:created xsi:type="dcterms:W3CDTF">2024-07-11T15:47:57Z</dcterms:created>
  <dcterms:modified xsi:type="dcterms:W3CDTF">2024-07-17T00:30:10Z</dcterms:modified>
</cp:coreProperties>
</file>