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62"/>
    <p:restoredTop sz="94648"/>
  </p:normalViewPr>
  <p:slideViewPr>
    <p:cSldViewPr snapToGrid="0">
      <p:cViewPr>
        <p:scale>
          <a:sx n="60" d="100"/>
          <a:sy n="60" d="100"/>
        </p:scale>
        <p:origin x="2496" y="14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90734-957F-B4EB-F6E3-02C071F4E0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2F32C0-90AD-525E-AA32-0D0BC0A9F2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1F25E-8272-D064-49C1-E11B32BB1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F6A9B1-13D7-83E1-7C60-5D516BED4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E0CE9D-6982-34EB-A2DB-C1624E147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895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38ED5-7E12-4EE6-9A92-B80674186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8C8012-A3E2-1E73-DDBD-4162BF366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964A4-E074-6D47-3C7A-93CAB4FF6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DA70B-0775-D1F3-370A-26D2DD531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C3DD3-E51F-DA78-591E-3730577F2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58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B74E18-CC57-3BCC-D986-85BE2711DE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E5B61-CBCE-B284-E2C5-19A6CA924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0362DA-F5FB-EA67-C19B-BE1ADBB1E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F2B9ED-8E05-972C-63FD-3CC8EB3D0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DC20D-714A-9CCE-58B6-A952FCF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43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E76BA-2699-E760-55C6-BC1AE8DF9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70A93-6839-D9B7-B589-9DBFCA1560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2231F1-8DB1-5A18-1ABB-B9C1309DC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DF8468-BFC4-5C65-2FEC-135DAFBF5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E5348-6520-71CD-26CE-211552625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896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2496E-D815-320C-8D1F-3A6E78229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1D97F-50F6-A4DA-5A6C-156872B85E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0B5F-3C5D-FFC1-1556-AF9969510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8D1E0-204A-082F-426B-7ADE86CD8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81E5D0-D126-1CDF-D06F-D34DB34B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36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85F-D935-030A-9966-659EB2E7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34B0F-6CC3-8E4F-4C91-39C1B4060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3EBFB4-35D2-7AED-4037-52BC1E64A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46694C-FD8A-90F8-3487-0FB5EC7F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580751-F8C6-0E42-07DF-23BC761D8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909D8D-2C0F-832B-13B0-886A84A2D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481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7D4C2-3ECF-7ADE-C0DC-AB5A287B7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E76793-DF2B-E2C9-AB50-FB44D57DC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D11990-1D2B-761E-5BF7-8198939211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AD9C1C-E911-A24F-094B-24C231294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6D38DA-54C0-016F-D22B-772C93EC7E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3A3C92F-B3D9-9796-16AB-4EC5A971B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EFA6F-8801-C5A7-D9DC-30CBFB18B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F05C5C-8C25-4D26-E52E-116B04B8E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56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CEDD-90AB-2F30-A5EA-CC2AE08B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10B7-0006-9432-5532-E00676F8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6EA5EF-1A50-E4DA-1F81-8C6FD5ECD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CD7406-1287-F0D1-4ABD-26A67B46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8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A5881D-FB8B-C8CD-5B6A-7624C3C0B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868761-E15E-BF38-D732-3A2EB9EC4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0B71D-C801-DDCB-2F5B-B08EB136C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8B188-2144-0B2B-5C96-63B249A10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02FEA-59E2-8C52-C85C-107AEB76D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CE3AA2-F841-3CD3-9B75-770871B3AC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6B2103-97E0-AE19-6DBC-D9EB67562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94CD3E-1E17-B4B3-F3E1-4FCA4894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27F57-15DB-7B68-1BF9-DF13EF104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45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7E9BC-476A-46D2-7F20-8ED660073D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1E0902-511C-A8DE-B4D5-0CFD77B2B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A747B-80A9-F889-C5C2-9C1BD9A871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65A99E-0A09-4B2B-FD1F-176E55D7A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AAF79-7D16-2B10-B4D2-D37BAA58F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54F25-33A0-9115-F023-DA392E23B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909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3BEBF4-483A-32E1-6C21-C6F3D0EC5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BF789-9A66-BE1F-2B46-79B989920A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4931EB-EEC2-7D3B-C391-CB26491DE0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C17F42-83E7-9943-8001-E0651413247B}" type="datetimeFigureOut">
              <a:rPr lang="en-US" smtClean="0"/>
              <a:t>7/11/24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BB0DB-6150-A5A1-DC86-711013FDF4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4F9B1-02CD-5BC8-EA2D-3E79BAD02E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183CC0-A409-2D4F-8E6E-35EFF016A5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515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>
            <a:extLst>
              <a:ext uri="{FF2B5EF4-FFF2-40B4-BE49-F238E27FC236}">
                <a16:creationId xmlns:a16="http://schemas.microsoft.com/office/drawing/2014/main" id="{AE2301EE-3A71-7E16-68C9-6471136A549B}"/>
              </a:ext>
            </a:extLst>
          </p:cNvPr>
          <p:cNvSpPr/>
          <p:nvPr/>
        </p:nvSpPr>
        <p:spPr>
          <a:xfrm>
            <a:off x="-1809237" y="-534679"/>
            <a:ext cx="14440168" cy="8576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aph with a line and dots&#10;&#10;Description automatically generated with medium confidence">
            <a:extLst>
              <a:ext uri="{FF2B5EF4-FFF2-40B4-BE49-F238E27FC236}">
                <a16:creationId xmlns:a16="http://schemas.microsoft.com/office/drawing/2014/main" id="{E5F55847-E479-89FF-6767-9C928449E9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39AC464-92EA-5127-0856-644594DF248A}"/>
              </a:ext>
            </a:extLst>
          </p:cNvPr>
          <p:cNvSpPr/>
          <p:nvPr/>
        </p:nvSpPr>
        <p:spPr>
          <a:xfrm>
            <a:off x="2895600" y="100360"/>
            <a:ext cx="6629400" cy="6635719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2867AF-9390-5183-8A23-2EED833F8715}"/>
              </a:ext>
            </a:extLst>
          </p:cNvPr>
          <p:cNvSpPr txBox="1"/>
          <p:nvPr/>
        </p:nvSpPr>
        <p:spPr>
          <a:xfrm>
            <a:off x="10112590" y="121921"/>
            <a:ext cx="2460930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</a:p>
          <a:p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fig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ax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Figures can contain multiple axes</a:t>
            </a:r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12049FF-7BC8-1497-FE09-7CC6D7E762BF}"/>
              </a:ext>
            </a:extLst>
          </p:cNvPr>
          <p:cNvSpPr/>
          <p:nvPr/>
        </p:nvSpPr>
        <p:spPr>
          <a:xfrm>
            <a:off x="3048000" y="557561"/>
            <a:ext cx="5995639" cy="6016658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42DB3D-C16D-D477-BF2E-5612EEC7C749}"/>
              </a:ext>
            </a:extLst>
          </p:cNvPr>
          <p:cNvSpPr txBox="1"/>
          <p:nvPr/>
        </p:nvSpPr>
        <p:spPr>
          <a:xfrm>
            <a:off x="10108875" y="1143861"/>
            <a:ext cx="241604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fig,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ax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plt.subplots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627950-990A-54DD-7DE7-53587E2934CE}"/>
              </a:ext>
            </a:extLst>
          </p:cNvPr>
          <p:cNvSpPr txBox="1"/>
          <p:nvPr/>
        </p:nvSpPr>
        <p:spPr>
          <a:xfrm>
            <a:off x="7554925" y="1612368"/>
            <a:ext cx="1207382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ax.legend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6FDC06-6C56-5701-9739-A5F22302A856}"/>
              </a:ext>
            </a:extLst>
          </p:cNvPr>
          <p:cNvSpPr txBox="1"/>
          <p:nvPr/>
        </p:nvSpPr>
        <p:spPr>
          <a:xfrm>
            <a:off x="6473257" y="2932027"/>
            <a:ext cx="1300356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ax.plot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F98DF03-257C-479F-DD01-12159C969613}"/>
              </a:ext>
            </a:extLst>
          </p:cNvPr>
          <p:cNvSpPr txBox="1"/>
          <p:nvPr/>
        </p:nvSpPr>
        <p:spPr>
          <a:xfrm>
            <a:off x="5867719" y="1362459"/>
            <a:ext cx="1579278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Scatter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ax.scatter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x,y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34A81B-93ED-CF6E-4920-26A2998F61B1}"/>
              </a:ext>
            </a:extLst>
          </p:cNvPr>
          <p:cNvSpPr txBox="1"/>
          <p:nvPr/>
        </p:nvSpPr>
        <p:spPr>
          <a:xfrm>
            <a:off x="923099" y="3291805"/>
            <a:ext cx="185820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axis label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('y')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F48AF45-64CB-2AE9-2802-091ACCA94E89}"/>
              </a:ext>
            </a:extLst>
          </p:cNvPr>
          <p:cNvSpPr txBox="1"/>
          <p:nvPr/>
        </p:nvSpPr>
        <p:spPr>
          <a:xfrm>
            <a:off x="5819118" y="7487655"/>
            <a:ext cx="1858201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axis label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ax.set_xlabel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('x')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A1EDB7-D60F-F7EC-A632-3BCD44F5AE32}"/>
              </a:ext>
            </a:extLst>
          </p:cNvPr>
          <p:cNvSpPr txBox="1"/>
          <p:nvPr/>
        </p:nvSpPr>
        <p:spPr>
          <a:xfrm>
            <a:off x="3607632" y="4215160"/>
            <a:ext cx="3066865" cy="7232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Ticks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Locations of the tick marks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ax.set_yticks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([-6,-4,-2,0,2,4])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36CAEB-D9AD-25E9-8B76-CA5E0413D2DD}"/>
              </a:ext>
            </a:extLst>
          </p:cNvPr>
          <p:cNvSpPr txBox="1"/>
          <p:nvPr/>
        </p:nvSpPr>
        <p:spPr>
          <a:xfrm>
            <a:off x="-1809237" y="1143861"/>
            <a:ext cx="4647426" cy="9079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Tick Labels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labels for the tick marks on the y axis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ax.set_yticklabels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(['-6','-4','-2','0','2','4'])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E3621A9-6728-B1C2-FA3F-ABA8348B9CE9}"/>
              </a:ext>
            </a:extLst>
          </p:cNvPr>
          <p:cNvSpPr txBox="1"/>
          <p:nvPr/>
        </p:nvSpPr>
        <p:spPr>
          <a:xfrm>
            <a:off x="4717656" y="-534680"/>
            <a:ext cx="5391219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Title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ax.set_title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('Model performance compared to sample data)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950CC5D-B208-A99C-DB33-C277A0BD3CD8}"/>
              </a:ext>
            </a:extLst>
          </p:cNvPr>
          <p:cNvCxnSpPr>
            <a:cxnSpLocks/>
          </p:cNvCxnSpPr>
          <p:nvPr/>
        </p:nvCxnSpPr>
        <p:spPr>
          <a:xfrm flipV="1">
            <a:off x="2566639" y="860585"/>
            <a:ext cx="709590" cy="4807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BC3EE0E9-A2EE-CE0E-F4F5-0528A05E6361}"/>
              </a:ext>
            </a:extLst>
          </p:cNvPr>
          <p:cNvSpPr/>
          <p:nvPr/>
        </p:nvSpPr>
        <p:spPr>
          <a:xfrm>
            <a:off x="3328061" y="749892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BA4E485-4191-9F62-3E6D-56A9A1D549E9}"/>
              </a:ext>
            </a:extLst>
          </p:cNvPr>
          <p:cNvSpPr/>
          <p:nvPr/>
        </p:nvSpPr>
        <p:spPr>
          <a:xfrm>
            <a:off x="3328061" y="1792308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8DBB9F-0AF2-91B5-E752-0B93E87C08F3}"/>
              </a:ext>
            </a:extLst>
          </p:cNvPr>
          <p:cNvCxnSpPr>
            <a:cxnSpLocks/>
          </p:cNvCxnSpPr>
          <p:nvPr/>
        </p:nvCxnSpPr>
        <p:spPr>
          <a:xfrm>
            <a:off x="2566639" y="1341366"/>
            <a:ext cx="709590" cy="51503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5228BBF7-24DE-B5F2-1DA3-5010B62A392E}"/>
              </a:ext>
            </a:extLst>
          </p:cNvPr>
          <p:cNvCxnSpPr/>
          <p:nvPr/>
        </p:nvCxnSpPr>
        <p:spPr>
          <a:xfrm flipH="1">
            <a:off x="-300063" y="1341366"/>
            <a:ext cx="2866702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4575A0D9-C398-9EDA-539A-0BC2B4A2D403}"/>
              </a:ext>
            </a:extLst>
          </p:cNvPr>
          <p:cNvSpPr/>
          <p:nvPr/>
        </p:nvSpPr>
        <p:spPr>
          <a:xfrm>
            <a:off x="3428798" y="3878283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7F143AF-8FF8-FFED-C16F-3A78494F66DF}"/>
              </a:ext>
            </a:extLst>
          </p:cNvPr>
          <p:cNvSpPr/>
          <p:nvPr/>
        </p:nvSpPr>
        <p:spPr>
          <a:xfrm>
            <a:off x="3428798" y="4926033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439AC4B-1D0B-A136-E614-4724D8545329}"/>
              </a:ext>
            </a:extLst>
          </p:cNvPr>
          <p:cNvCxnSpPr>
            <a:cxnSpLocks/>
          </p:cNvCxnSpPr>
          <p:nvPr/>
        </p:nvCxnSpPr>
        <p:spPr>
          <a:xfrm flipH="1" flipV="1">
            <a:off x="3576485" y="4028457"/>
            <a:ext cx="66137" cy="284887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FFA0521-729A-D1B6-E6BC-48C4EBB0AAC9}"/>
              </a:ext>
            </a:extLst>
          </p:cNvPr>
          <p:cNvCxnSpPr>
            <a:cxnSpLocks/>
          </p:cNvCxnSpPr>
          <p:nvPr/>
        </p:nvCxnSpPr>
        <p:spPr>
          <a:xfrm flipH="1">
            <a:off x="3545858" y="4491897"/>
            <a:ext cx="96764" cy="41597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F8E22E22-F6D8-78A2-6017-9669D935BFA7}"/>
              </a:ext>
            </a:extLst>
          </p:cNvPr>
          <p:cNvSpPr/>
          <p:nvPr/>
        </p:nvSpPr>
        <p:spPr>
          <a:xfrm>
            <a:off x="3082527" y="3384042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AB475BC-7012-7447-5C4D-8D96528449E5}"/>
              </a:ext>
            </a:extLst>
          </p:cNvPr>
          <p:cNvCxnSpPr>
            <a:cxnSpLocks/>
          </p:cNvCxnSpPr>
          <p:nvPr/>
        </p:nvCxnSpPr>
        <p:spPr>
          <a:xfrm>
            <a:off x="2236439" y="3466501"/>
            <a:ext cx="780414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406CC0B-B199-A099-9E49-58F7A97A004F}"/>
              </a:ext>
            </a:extLst>
          </p:cNvPr>
          <p:cNvCxnSpPr>
            <a:cxnSpLocks/>
          </p:cNvCxnSpPr>
          <p:nvPr/>
        </p:nvCxnSpPr>
        <p:spPr>
          <a:xfrm flipH="1">
            <a:off x="9525000" y="346217"/>
            <a:ext cx="5838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78FE0FA-09B9-7FF2-6B99-C7375B383E9B}"/>
              </a:ext>
            </a:extLst>
          </p:cNvPr>
          <p:cNvCxnSpPr>
            <a:cxnSpLocks/>
          </p:cNvCxnSpPr>
          <p:nvPr/>
        </p:nvCxnSpPr>
        <p:spPr>
          <a:xfrm flipH="1">
            <a:off x="9043200" y="1339817"/>
            <a:ext cx="106567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A640484-DD38-555C-473D-4236DDB1FA2D}"/>
              </a:ext>
            </a:extLst>
          </p:cNvPr>
          <p:cNvCxnSpPr/>
          <p:nvPr/>
        </p:nvCxnSpPr>
        <p:spPr>
          <a:xfrm>
            <a:off x="4775202" y="-349811"/>
            <a:ext cx="0" cy="93619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CA271D5B-896D-3EC3-EDB6-A32CC0B3A047}"/>
              </a:ext>
            </a:extLst>
          </p:cNvPr>
          <p:cNvSpPr/>
          <p:nvPr/>
        </p:nvSpPr>
        <p:spPr>
          <a:xfrm>
            <a:off x="4525201" y="606911"/>
            <a:ext cx="3331850" cy="19420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C202CCB9-DC8C-52B4-3432-3378EE71384A}"/>
              </a:ext>
            </a:extLst>
          </p:cNvPr>
          <p:cNvSpPr/>
          <p:nvPr/>
        </p:nvSpPr>
        <p:spPr>
          <a:xfrm>
            <a:off x="3447018" y="6152704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618EFB3-F3C2-B8D5-B895-273C651781A7}"/>
              </a:ext>
            </a:extLst>
          </p:cNvPr>
          <p:cNvSpPr/>
          <p:nvPr/>
        </p:nvSpPr>
        <p:spPr>
          <a:xfrm>
            <a:off x="4777343" y="6152704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C9B52CF-36E8-CF7B-7CC5-5487516BCF7E}"/>
              </a:ext>
            </a:extLst>
          </p:cNvPr>
          <p:cNvSpPr/>
          <p:nvPr/>
        </p:nvSpPr>
        <p:spPr>
          <a:xfrm>
            <a:off x="6105588" y="6030521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F46485E1-47BD-47B1-CA41-D20BA8B51CE5}"/>
              </a:ext>
            </a:extLst>
          </p:cNvPr>
          <p:cNvSpPr/>
          <p:nvPr/>
        </p:nvSpPr>
        <p:spPr>
          <a:xfrm>
            <a:off x="7429892" y="6030521"/>
            <a:ext cx="156413" cy="156413"/>
          </a:xfrm>
          <a:prstGeom prst="ellipse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9FC9C8E-701A-6813-A520-9A7DFB788B03}"/>
              </a:ext>
            </a:extLst>
          </p:cNvPr>
          <p:cNvSpPr/>
          <p:nvPr/>
        </p:nvSpPr>
        <p:spPr>
          <a:xfrm>
            <a:off x="5809593" y="6298267"/>
            <a:ext cx="756745" cy="194207"/>
          </a:xfrm>
          <a:prstGeom prst="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F47B47-217F-2B48-0629-23C27F39C0F6}"/>
              </a:ext>
            </a:extLst>
          </p:cNvPr>
          <p:cNvSpPr txBox="1"/>
          <p:nvPr/>
        </p:nvSpPr>
        <p:spPr>
          <a:xfrm>
            <a:off x="964418" y="6730274"/>
            <a:ext cx="4740400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 Tick Labels</a:t>
            </a:r>
          </a:p>
          <a:p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Text labels for the tick marks on the y axis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ax.set_xticklabels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(['0','90','180','270','360'])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CFD27F-D5E0-95D6-F1F0-79CDDFE7F21F}"/>
              </a:ext>
            </a:extLst>
          </p:cNvPr>
          <p:cNvSpPr txBox="1"/>
          <p:nvPr/>
        </p:nvSpPr>
        <p:spPr>
          <a:xfrm>
            <a:off x="7308094" y="6744050"/>
            <a:ext cx="4833374" cy="7232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 Ticks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Locations of the tick marks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ax.set_xticks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([0,np.pi/2,np.pi,3/2*np.pi,2*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697022F-CB21-6A59-9263-9F13C0E0277B}"/>
              </a:ext>
            </a:extLst>
          </p:cNvPr>
          <p:cNvCxnSpPr>
            <a:cxnSpLocks/>
          </p:cNvCxnSpPr>
          <p:nvPr/>
        </p:nvCxnSpPr>
        <p:spPr>
          <a:xfrm flipV="1">
            <a:off x="2451143" y="6316701"/>
            <a:ext cx="955124" cy="60897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4066FA4-CD12-64BD-8961-E5EC3624EA28}"/>
              </a:ext>
            </a:extLst>
          </p:cNvPr>
          <p:cNvCxnSpPr>
            <a:cxnSpLocks/>
          </p:cNvCxnSpPr>
          <p:nvPr/>
        </p:nvCxnSpPr>
        <p:spPr>
          <a:xfrm flipV="1">
            <a:off x="2451143" y="6316701"/>
            <a:ext cx="2240483" cy="64065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4DFA8DFF-0950-5AC2-CFFC-348E3204C66F}"/>
              </a:ext>
            </a:extLst>
          </p:cNvPr>
          <p:cNvCxnSpPr>
            <a:cxnSpLocks/>
          </p:cNvCxnSpPr>
          <p:nvPr/>
        </p:nvCxnSpPr>
        <p:spPr>
          <a:xfrm flipH="1" flipV="1">
            <a:off x="6294902" y="6172690"/>
            <a:ext cx="1454312" cy="61273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273A9EF-D9AD-5535-1369-A14F67B18D10}"/>
              </a:ext>
            </a:extLst>
          </p:cNvPr>
          <p:cNvCxnSpPr>
            <a:cxnSpLocks/>
          </p:cNvCxnSpPr>
          <p:nvPr/>
        </p:nvCxnSpPr>
        <p:spPr>
          <a:xfrm flipH="1" flipV="1">
            <a:off x="7579530" y="6216522"/>
            <a:ext cx="169684" cy="58911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ED505BD-CFC6-93B2-0729-D5E7E763ABBC}"/>
              </a:ext>
            </a:extLst>
          </p:cNvPr>
          <p:cNvCxnSpPr>
            <a:cxnSpLocks/>
          </p:cNvCxnSpPr>
          <p:nvPr/>
        </p:nvCxnSpPr>
        <p:spPr>
          <a:xfrm flipH="1" flipV="1">
            <a:off x="6203722" y="6492474"/>
            <a:ext cx="1" cy="99518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54C32AC6-FF2C-183A-9C93-78AFFCA68E39}"/>
              </a:ext>
            </a:extLst>
          </p:cNvPr>
          <p:cNvCxnSpPr>
            <a:cxnSpLocks/>
          </p:cNvCxnSpPr>
          <p:nvPr/>
        </p:nvCxnSpPr>
        <p:spPr>
          <a:xfrm flipH="1">
            <a:off x="5141064" y="1530253"/>
            <a:ext cx="784166" cy="30539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AB30D89-B35E-68D7-7008-6532D8AF8919}"/>
              </a:ext>
            </a:extLst>
          </p:cNvPr>
          <p:cNvCxnSpPr>
            <a:cxnSpLocks/>
          </p:cNvCxnSpPr>
          <p:nvPr/>
        </p:nvCxnSpPr>
        <p:spPr>
          <a:xfrm flipH="1">
            <a:off x="5759791" y="1535187"/>
            <a:ext cx="165439" cy="257121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C5C71C81-2886-BB8C-19ED-01E63C226578}"/>
              </a:ext>
            </a:extLst>
          </p:cNvPr>
          <p:cNvCxnSpPr>
            <a:cxnSpLocks/>
          </p:cNvCxnSpPr>
          <p:nvPr/>
        </p:nvCxnSpPr>
        <p:spPr>
          <a:xfrm flipH="1">
            <a:off x="6340357" y="3106261"/>
            <a:ext cx="199180" cy="102765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9F9DB61-FDAC-557B-9764-825973416CCA}"/>
              </a:ext>
            </a:extLst>
          </p:cNvPr>
          <p:cNvCxnSpPr>
            <a:cxnSpLocks/>
          </p:cNvCxnSpPr>
          <p:nvPr/>
        </p:nvCxnSpPr>
        <p:spPr>
          <a:xfrm flipV="1">
            <a:off x="8017470" y="1294717"/>
            <a:ext cx="0" cy="388232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1BABF72B-1CFD-41A1-2159-8F59380211B5}"/>
              </a:ext>
            </a:extLst>
          </p:cNvPr>
          <p:cNvSpPr txBox="1"/>
          <p:nvPr/>
        </p:nvSpPr>
        <p:spPr>
          <a:xfrm>
            <a:off x="10108875" y="5144927"/>
            <a:ext cx="1393330" cy="553998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Grid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ax.grid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D3B272FE-E4D7-A322-6CE7-151FE90A555D}"/>
              </a:ext>
            </a:extLst>
          </p:cNvPr>
          <p:cNvCxnSpPr>
            <a:cxnSpLocks/>
          </p:cNvCxnSpPr>
          <p:nvPr/>
        </p:nvCxnSpPr>
        <p:spPr>
          <a:xfrm flipH="1">
            <a:off x="7508098" y="5338940"/>
            <a:ext cx="2600777" cy="37519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351FDC85-532B-8B1C-E7CA-5E762DDFEB2C}"/>
              </a:ext>
            </a:extLst>
          </p:cNvPr>
          <p:cNvCxnSpPr>
            <a:cxnSpLocks/>
          </p:cNvCxnSpPr>
          <p:nvPr/>
        </p:nvCxnSpPr>
        <p:spPr>
          <a:xfrm flipH="1" flipV="1">
            <a:off x="8704896" y="5031667"/>
            <a:ext cx="1398655" cy="286943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702B2E09-17D7-659F-C800-79F2A26B4B73}"/>
              </a:ext>
            </a:extLst>
          </p:cNvPr>
          <p:cNvSpPr txBox="1"/>
          <p:nvPr/>
        </p:nvSpPr>
        <p:spPr>
          <a:xfrm>
            <a:off x="-1463658" y="5384076"/>
            <a:ext cx="44614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Spines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Spines are the lines where axis tick marks are located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ax.spines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left','bottom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set_visible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ax.spines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[['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right','top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']].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set_visible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(False)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E3A13525-6202-E4E3-DE92-3D790A3D4932}"/>
              </a:ext>
            </a:extLst>
          </p:cNvPr>
          <p:cNvCxnSpPr>
            <a:cxnSpLocks/>
          </p:cNvCxnSpPr>
          <p:nvPr/>
        </p:nvCxnSpPr>
        <p:spPr>
          <a:xfrm>
            <a:off x="0" y="5558772"/>
            <a:ext cx="3447018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75835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>
            <a:extLst>
              <a:ext uri="{FF2B5EF4-FFF2-40B4-BE49-F238E27FC236}">
                <a16:creationId xmlns:a16="http://schemas.microsoft.com/office/drawing/2014/main" id="{F23664C3-6669-D3EE-A63A-E2D628E471EA}"/>
              </a:ext>
            </a:extLst>
          </p:cNvPr>
          <p:cNvSpPr/>
          <p:nvPr/>
        </p:nvSpPr>
        <p:spPr>
          <a:xfrm>
            <a:off x="-733104" y="-2293979"/>
            <a:ext cx="10034267" cy="109293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20F33DC-9651-5AB4-250E-779FEC29B44B}"/>
              </a:ext>
            </a:extLst>
          </p:cNvPr>
          <p:cNvSpPr/>
          <p:nvPr/>
        </p:nvSpPr>
        <p:spPr>
          <a:xfrm>
            <a:off x="-631965" y="5378077"/>
            <a:ext cx="1240100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Figure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0CE3A3D-9135-9680-44FE-6256BE9AE465}"/>
              </a:ext>
            </a:extLst>
          </p:cNvPr>
          <p:cNvSpPr/>
          <p:nvPr/>
        </p:nvSpPr>
        <p:spPr>
          <a:xfrm>
            <a:off x="1036197" y="5378077"/>
            <a:ext cx="1240100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71DBB0-CA5B-800A-EE49-BBD441C975AC}"/>
              </a:ext>
            </a:extLst>
          </p:cNvPr>
          <p:cNvSpPr/>
          <p:nvPr/>
        </p:nvSpPr>
        <p:spPr>
          <a:xfrm>
            <a:off x="1032965" y="6500928"/>
            <a:ext cx="1240100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Axes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ED3D8FF-3803-44E9-8A93-3EB9A6D3A81F}"/>
              </a:ext>
            </a:extLst>
          </p:cNvPr>
          <p:cNvSpPr/>
          <p:nvPr/>
        </p:nvSpPr>
        <p:spPr>
          <a:xfrm>
            <a:off x="3405436" y="3335257"/>
            <a:ext cx="1695202" cy="59565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Lines2D</a:t>
            </a: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(line plot)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31D3180-B0B3-FF0B-2D55-DB7E3B57E9B2}"/>
              </a:ext>
            </a:extLst>
          </p:cNvPr>
          <p:cNvSpPr/>
          <p:nvPr/>
        </p:nvSpPr>
        <p:spPr>
          <a:xfrm>
            <a:off x="3405436" y="4044003"/>
            <a:ext cx="1695202" cy="595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PolyCollection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(scatter plot)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CBCC68B-E150-55B2-64F8-59D415F909C3}"/>
              </a:ext>
            </a:extLst>
          </p:cNvPr>
          <p:cNvSpPr/>
          <p:nvPr/>
        </p:nvSpPr>
        <p:spPr>
          <a:xfrm>
            <a:off x="935114" y="6424906"/>
            <a:ext cx="1426606" cy="1461268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B96FF8-D997-A94C-CEE3-1C52D34EB0C8}"/>
              </a:ext>
            </a:extLst>
          </p:cNvPr>
          <p:cNvSpPr txBox="1"/>
          <p:nvPr/>
        </p:nvSpPr>
        <p:spPr>
          <a:xfrm>
            <a:off x="947471" y="6918759"/>
            <a:ext cx="1383944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With subplots, a figure can contain multiple Axes, each of which can have its own Artist children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09E4E1C-1F7D-7727-58B7-3086C5D88709}"/>
              </a:ext>
            </a:extLst>
          </p:cNvPr>
          <p:cNvSpPr/>
          <p:nvPr/>
        </p:nvSpPr>
        <p:spPr>
          <a:xfrm>
            <a:off x="3405436" y="4752748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XAxis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7270478-074A-66C5-6E65-CF4363B54B69}"/>
              </a:ext>
            </a:extLst>
          </p:cNvPr>
          <p:cNvSpPr/>
          <p:nvPr/>
        </p:nvSpPr>
        <p:spPr>
          <a:xfrm>
            <a:off x="3405436" y="5253298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Yaxis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A23C481-CFF2-048D-F787-66276190D930}"/>
              </a:ext>
            </a:extLst>
          </p:cNvPr>
          <p:cNvSpPr/>
          <p:nvPr/>
        </p:nvSpPr>
        <p:spPr>
          <a:xfrm>
            <a:off x="5536336" y="3356870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(x-label)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B3EE877-45DA-FAC1-A783-554934428905}"/>
              </a:ext>
            </a:extLst>
          </p:cNvPr>
          <p:cNvSpPr/>
          <p:nvPr/>
        </p:nvSpPr>
        <p:spPr>
          <a:xfrm>
            <a:off x="5536336" y="3853156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Tick (1 x-tick)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D9B4982-0CC0-E693-E479-4CF8B7EC5347}"/>
              </a:ext>
            </a:extLst>
          </p:cNvPr>
          <p:cNvSpPr/>
          <p:nvPr/>
        </p:nvSpPr>
        <p:spPr>
          <a:xfrm>
            <a:off x="3405436" y="5747567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Spine (left)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566381-E6D8-1758-12F7-6145EA620571}"/>
              </a:ext>
            </a:extLst>
          </p:cNvPr>
          <p:cNvSpPr/>
          <p:nvPr/>
        </p:nvSpPr>
        <p:spPr>
          <a:xfrm>
            <a:off x="3405436" y="6247629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Spine (right)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06B3F86-4804-54D4-1A95-2111BAD3575D}"/>
              </a:ext>
            </a:extLst>
          </p:cNvPr>
          <p:cNvSpPr/>
          <p:nvPr/>
        </p:nvSpPr>
        <p:spPr>
          <a:xfrm>
            <a:off x="3405436" y="6747692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Spine (top)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3149A3-039A-B26F-0D53-1FADC1E10F23}"/>
              </a:ext>
            </a:extLst>
          </p:cNvPr>
          <p:cNvSpPr/>
          <p:nvPr/>
        </p:nvSpPr>
        <p:spPr>
          <a:xfrm>
            <a:off x="3405436" y="7247755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Spine (bottom)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8A4967-4AA3-C520-F6CD-2EBBDE5FD65F}"/>
              </a:ext>
            </a:extLst>
          </p:cNvPr>
          <p:cNvSpPr/>
          <p:nvPr/>
        </p:nvSpPr>
        <p:spPr>
          <a:xfrm>
            <a:off x="3405436" y="7747817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(title)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A37E014-276A-90B5-2616-E18CAF153023}"/>
              </a:ext>
            </a:extLst>
          </p:cNvPr>
          <p:cNvSpPr/>
          <p:nvPr/>
        </p:nvSpPr>
        <p:spPr>
          <a:xfrm>
            <a:off x="3405436" y="8247879"/>
            <a:ext cx="1695202" cy="38745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Legend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6DD60C9-45BD-B89A-6F9D-7DB8A468E240}"/>
              </a:ext>
            </a:extLst>
          </p:cNvPr>
          <p:cNvSpPr/>
          <p:nvPr/>
        </p:nvSpPr>
        <p:spPr>
          <a:xfrm>
            <a:off x="5536336" y="4524668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Tick (1 x-tick)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49ED6C9-7391-3498-9ECA-05D744EC07BA}"/>
              </a:ext>
            </a:extLst>
          </p:cNvPr>
          <p:cNvSpPr txBox="1"/>
          <p:nvPr/>
        </p:nvSpPr>
        <p:spPr>
          <a:xfrm rot="5400000">
            <a:off x="6243635" y="4231435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26605E8-0E65-AEFB-A9BE-AAB2449CA3E3}"/>
              </a:ext>
            </a:extLst>
          </p:cNvPr>
          <p:cNvSpPr/>
          <p:nvPr/>
        </p:nvSpPr>
        <p:spPr>
          <a:xfrm>
            <a:off x="7605961" y="3627535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Lines2D (tick)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354F689-6224-D0BB-440F-D09321E4D1EF}"/>
              </a:ext>
            </a:extLst>
          </p:cNvPr>
          <p:cNvSpPr/>
          <p:nvPr/>
        </p:nvSpPr>
        <p:spPr>
          <a:xfrm>
            <a:off x="7605961" y="4113310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(label)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C8A96C-6138-E4FF-4232-F67E5CA0537B}"/>
              </a:ext>
            </a:extLst>
          </p:cNvPr>
          <p:cNvSpPr/>
          <p:nvPr/>
        </p:nvSpPr>
        <p:spPr>
          <a:xfrm>
            <a:off x="5536336" y="5257108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(y-label)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B857139-E2E3-20B0-AD30-EFD3C97E73B0}"/>
              </a:ext>
            </a:extLst>
          </p:cNvPr>
          <p:cNvSpPr/>
          <p:nvPr/>
        </p:nvSpPr>
        <p:spPr>
          <a:xfrm>
            <a:off x="5536336" y="5753394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Tick (1 y-tick)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5177B0-1B6C-5921-FBA3-DE0C40865E07}"/>
              </a:ext>
            </a:extLst>
          </p:cNvPr>
          <p:cNvSpPr/>
          <p:nvPr/>
        </p:nvSpPr>
        <p:spPr>
          <a:xfrm>
            <a:off x="5536336" y="6424906"/>
            <a:ext cx="1660834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Tick (1 y-tick)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96DABE-8B21-154D-2DC0-8F083C35737E}"/>
              </a:ext>
            </a:extLst>
          </p:cNvPr>
          <p:cNvSpPr txBox="1"/>
          <p:nvPr/>
        </p:nvSpPr>
        <p:spPr>
          <a:xfrm rot="5400000">
            <a:off x="6243635" y="6131673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AF72C47-1FEE-71AE-1C31-7503CB4204CE}"/>
              </a:ext>
            </a:extLst>
          </p:cNvPr>
          <p:cNvSpPr/>
          <p:nvPr/>
        </p:nvSpPr>
        <p:spPr>
          <a:xfrm>
            <a:off x="7605961" y="5532618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Lines2D (tick)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B2694FC-F5BF-E0C9-BC44-13FB27AF7586}"/>
              </a:ext>
            </a:extLst>
          </p:cNvPr>
          <p:cNvSpPr/>
          <p:nvPr/>
        </p:nvSpPr>
        <p:spPr>
          <a:xfrm>
            <a:off x="7605961" y="6018393"/>
            <a:ext cx="1695202" cy="3874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Text (label)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C9E041F6-980D-87A7-04A8-094F55F4F3DA}"/>
              </a:ext>
            </a:extLst>
          </p:cNvPr>
          <p:cNvGrpSpPr/>
          <p:nvPr/>
        </p:nvGrpSpPr>
        <p:grpSpPr>
          <a:xfrm>
            <a:off x="-631964" y="-2293979"/>
            <a:ext cx="9826764" cy="5405782"/>
            <a:chOff x="472797" y="-1420823"/>
            <a:chExt cx="7919634" cy="4356654"/>
          </a:xfrm>
        </p:grpSpPr>
        <p:pic>
          <p:nvPicPr>
            <p:cNvPr id="7" name="Picture 6" descr="A graph with a line and dots&#10;&#10;Description automatically generated with medium confidence">
              <a:extLst>
                <a:ext uri="{FF2B5EF4-FFF2-40B4-BE49-F238E27FC236}">
                  <a16:creationId xmlns:a16="http://schemas.microsoft.com/office/drawing/2014/main" id="{A2169AD5-49AC-F4E6-398D-81B3A8D456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797" y="-1147972"/>
              <a:ext cx="4083803" cy="4083803"/>
            </a:xfrm>
            <a:prstGeom prst="rect">
              <a:avLst/>
            </a:prstGeom>
          </p:spPr>
        </p:pic>
        <p:pic>
          <p:nvPicPr>
            <p:cNvPr id="8" name="Picture 7" descr="A graph with a line and dots&#10;&#10;Description automatically generated with medium confidence">
              <a:extLst>
                <a:ext uri="{FF2B5EF4-FFF2-40B4-BE49-F238E27FC236}">
                  <a16:creationId xmlns:a16="http://schemas.microsoft.com/office/drawing/2014/main" id="{852895ED-58A9-BA15-F150-2543172939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30397" y="-1147972"/>
              <a:ext cx="4083803" cy="4083803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B0EFCED-5DD2-9243-078E-B445DE9D011C}"/>
                </a:ext>
              </a:extLst>
            </p:cNvPr>
            <p:cNvSpPr/>
            <p:nvPr/>
          </p:nvSpPr>
          <p:spPr>
            <a:xfrm>
              <a:off x="472797" y="-1147972"/>
              <a:ext cx="7919634" cy="408380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34ECA18E-4853-495E-9367-5CEF6E8152A2}"/>
                </a:ext>
              </a:extLst>
            </p:cNvPr>
            <p:cNvSpPr/>
            <p:nvPr/>
          </p:nvSpPr>
          <p:spPr>
            <a:xfrm>
              <a:off x="694994" y="-1420823"/>
              <a:ext cx="387457" cy="3874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278FF23-746E-37F1-037B-89CD3ECE3473}"/>
                </a:ext>
              </a:extLst>
            </p:cNvPr>
            <p:cNvSpPr/>
            <p:nvPr/>
          </p:nvSpPr>
          <p:spPr>
            <a:xfrm>
              <a:off x="1031878" y="-997311"/>
              <a:ext cx="387457" cy="3874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578EC7D-4A70-4713-C54F-82A1499533EE}"/>
                </a:ext>
              </a:extLst>
            </p:cNvPr>
            <p:cNvSpPr/>
            <p:nvPr/>
          </p:nvSpPr>
          <p:spPr>
            <a:xfrm>
              <a:off x="4727979" y="-997311"/>
              <a:ext cx="387457" cy="387457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DAAB818-BF7E-2DD3-55EE-CA5F7721A5DB}"/>
                </a:ext>
              </a:extLst>
            </p:cNvPr>
            <p:cNvSpPr/>
            <p:nvPr/>
          </p:nvSpPr>
          <p:spPr>
            <a:xfrm>
              <a:off x="861072" y="-417347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9E4EF94-A6E8-D612-5392-EE388ADEC55C}"/>
                </a:ext>
              </a:extLst>
            </p:cNvPr>
            <p:cNvSpPr/>
            <p:nvPr/>
          </p:nvSpPr>
          <p:spPr>
            <a:xfrm>
              <a:off x="1952205" y="2341221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6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BD0221E-A972-46AA-B7CD-5591AB221B2B}"/>
                </a:ext>
              </a:extLst>
            </p:cNvPr>
            <p:cNvSpPr/>
            <p:nvPr/>
          </p:nvSpPr>
          <p:spPr>
            <a:xfrm>
              <a:off x="2805133" y="1280824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4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244CFE-3CC1-7E1F-FBBE-74A2D7BDBC64}"/>
                </a:ext>
              </a:extLst>
            </p:cNvPr>
            <p:cNvSpPr/>
            <p:nvPr/>
          </p:nvSpPr>
          <p:spPr>
            <a:xfrm>
              <a:off x="2597665" y="36011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5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4874038-C33F-4D12-7EBF-5260FC0A1142}"/>
                </a:ext>
              </a:extLst>
            </p:cNvPr>
            <p:cNvSpPr/>
            <p:nvPr/>
          </p:nvSpPr>
          <p:spPr>
            <a:xfrm>
              <a:off x="808760" y="2053703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8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BD4CACC2-25BD-F8A5-13B5-A9EFEF70C773}"/>
                </a:ext>
              </a:extLst>
            </p:cNvPr>
            <p:cNvSpPr/>
            <p:nvPr/>
          </p:nvSpPr>
          <p:spPr>
            <a:xfrm>
              <a:off x="807691" y="1348098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7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F10DBDB6-F1D3-2C09-76A0-0B2E8DAEBA5C}"/>
                </a:ext>
              </a:extLst>
            </p:cNvPr>
            <p:cNvSpPr/>
            <p:nvPr/>
          </p:nvSpPr>
          <p:spPr>
            <a:xfrm>
              <a:off x="3957687" y="1999202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Arial" panose="020B0604020202020204" pitchFamily="34" charset="0"/>
                  <a:cs typeface="Arial" panose="020B0604020202020204" pitchFamily="34" charset="0"/>
                </a:rPr>
                <a:t>9</a:t>
              </a:r>
              <a:endParaRPr 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1683ABB8-6895-9656-ED68-91C60A4D2437}"/>
                </a:ext>
              </a:extLst>
            </p:cNvPr>
            <p:cNvSpPr/>
            <p:nvPr/>
          </p:nvSpPr>
          <p:spPr>
            <a:xfrm>
              <a:off x="1612420" y="-693198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4089AED7-8CFF-C616-55A4-67C660D53146}"/>
                </a:ext>
              </a:extLst>
            </p:cNvPr>
            <p:cNvSpPr/>
            <p:nvPr/>
          </p:nvSpPr>
          <p:spPr>
            <a:xfrm>
              <a:off x="1248146" y="2362236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34BB791-F170-9183-C52C-1968C69D94E4}"/>
                </a:ext>
              </a:extLst>
            </p:cNvPr>
            <p:cNvSpPr/>
            <p:nvPr/>
          </p:nvSpPr>
          <p:spPr>
            <a:xfrm>
              <a:off x="2831620" y="-953393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12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A01B943-24CE-A01D-BF7F-48AD54B4CD0D}"/>
                </a:ext>
              </a:extLst>
            </p:cNvPr>
            <p:cNvSpPr/>
            <p:nvPr/>
          </p:nvSpPr>
          <p:spPr>
            <a:xfrm>
              <a:off x="3738586" y="-433003"/>
              <a:ext cx="279132" cy="279132"/>
            </a:xfrm>
            <a:prstGeom prst="ellipse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1400" b="1" dirty="0">
                  <a:latin typeface="Arial" panose="020B0604020202020204" pitchFamily="34" charset="0"/>
                  <a:cs typeface="Arial" panose="020B0604020202020204" pitchFamily="34" charset="0"/>
                </a:rPr>
                <a:t>13</a:t>
              </a:r>
              <a:endParaRPr 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53" name="Oval 52">
            <a:extLst>
              <a:ext uri="{FF2B5EF4-FFF2-40B4-BE49-F238E27FC236}">
                <a16:creationId xmlns:a16="http://schemas.microsoft.com/office/drawing/2014/main" id="{A19FA34B-D005-90C8-0755-B27B7043BDAA}"/>
              </a:ext>
            </a:extLst>
          </p:cNvPr>
          <p:cNvSpPr/>
          <p:nvPr/>
        </p:nvSpPr>
        <p:spPr>
          <a:xfrm>
            <a:off x="-733104" y="5305271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96FB2F4-0129-08C5-7689-4FDD8FB44897}"/>
              </a:ext>
            </a:extLst>
          </p:cNvPr>
          <p:cNvSpPr/>
          <p:nvPr/>
        </p:nvSpPr>
        <p:spPr>
          <a:xfrm>
            <a:off x="924710" y="5305271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156C9603-81E6-FDF6-68C9-3858E1285A8C}"/>
              </a:ext>
            </a:extLst>
          </p:cNvPr>
          <p:cNvSpPr/>
          <p:nvPr/>
        </p:nvSpPr>
        <p:spPr>
          <a:xfrm>
            <a:off x="924710" y="6440527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05298D1A-0AF2-D2D5-E7B6-104CF97FEEC1}"/>
              </a:ext>
            </a:extLst>
          </p:cNvPr>
          <p:cNvSpPr/>
          <p:nvPr/>
        </p:nvSpPr>
        <p:spPr>
          <a:xfrm>
            <a:off x="3247909" y="3269925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F27B3A3D-BEB0-42BB-3865-97DC47DC63C8}"/>
              </a:ext>
            </a:extLst>
          </p:cNvPr>
          <p:cNvSpPr/>
          <p:nvPr/>
        </p:nvSpPr>
        <p:spPr>
          <a:xfrm>
            <a:off x="3247909" y="3953866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AB37586-4F56-BC41-F76A-A593081FAD68}"/>
              </a:ext>
            </a:extLst>
          </p:cNvPr>
          <p:cNvSpPr/>
          <p:nvPr/>
        </p:nvSpPr>
        <p:spPr>
          <a:xfrm>
            <a:off x="3247909" y="4667544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6C0B74C5-0556-99FB-E716-7CE605BF6AF7}"/>
              </a:ext>
            </a:extLst>
          </p:cNvPr>
          <p:cNvSpPr/>
          <p:nvPr/>
        </p:nvSpPr>
        <p:spPr>
          <a:xfrm>
            <a:off x="3247909" y="5180500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4D5470-FF5B-C50A-2320-583EF4C81EEC}"/>
              </a:ext>
            </a:extLst>
          </p:cNvPr>
          <p:cNvSpPr/>
          <p:nvPr/>
        </p:nvSpPr>
        <p:spPr>
          <a:xfrm>
            <a:off x="3247909" y="5678588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552C0E1-696D-F5D3-B4F1-5B1FAE754E10}"/>
              </a:ext>
            </a:extLst>
          </p:cNvPr>
          <p:cNvSpPr/>
          <p:nvPr/>
        </p:nvSpPr>
        <p:spPr>
          <a:xfrm>
            <a:off x="3247909" y="6184110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F3236322-4C25-7D1D-11A0-733058450849}"/>
              </a:ext>
            </a:extLst>
          </p:cNvPr>
          <p:cNvSpPr/>
          <p:nvPr/>
        </p:nvSpPr>
        <p:spPr>
          <a:xfrm>
            <a:off x="3247909" y="6682198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8C9CFBE-6924-A35F-5C24-918A611924D3}"/>
              </a:ext>
            </a:extLst>
          </p:cNvPr>
          <p:cNvSpPr/>
          <p:nvPr/>
        </p:nvSpPr>
        <p:spPr>
          <a:xfrm>
            <a:off x="3247909" y="7135681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6B493391-CAD8-E1C4-9966-FF87959EA7E7}"/>
              </a:ext>
            </a:extLst>
          </p:cNvPr>
          <p:cNvSpPr/>
          <p:nvPr/>
        </p:nvSpPr>
        <p:spPr>
          <a:xfrm>
            <a:off x="3247909" y="7678373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4A98051-64A1-DEC6-5AA0-9DBBDFA09F66}"/>
              </a:ext>
            </a:extLst>
          </p:cNvPr>
          <p:cNvSpPr/>
          <p:nvPr/>
        </p:nvSpPr>
        <p:spPr>
          <a:xfrm>
            <a:off x="3247909" y="8183895"/>
            <a:ext cx="279132" cy="279132"/>
          </a:xfrm>
          <a:prstGeom prst="ellipse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endParaRPr lang="en-US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2BCE76F-855B-76DA-9490-7D3B923F0BAC}"/>
              </a:ext>
            </a:extLst>
          </p:cNvPr>
          <p:cNvCxnSpPr>
            <a:cxnSpLocks/>
            <a:stCxn id="22" idx="3"/>
            <a:endCxn id="54" idx="2"/>
          </p:cNvCxnSpPr>
          <p:nvPr/>
        </p:nvCxnSpPr>
        <p:spPr>
          <a:xfrm flipV="1">
            <a:off x="608135" y="5444837"/>
            <a:ext cx="316575" cy="12696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0C562E5-961C-789B-70B9-3F43971881DE}"/>
              </a:ext>
            </a:extLst>
          </p:cNvPr>
          <p:cNvCxnSpPr>
            <a:stCxn id="23" idx="3"/>
            <a:endCxn id="25" idx="1"/>
          </p:cNvCxnSpPr>
          <p:nvPr/>
        </p:nvCxnSpPr>
        <p:spPr>
          <a:xfrm flipV="1">
            <a:off x="2276297" y="3633084"/>
            <a:ext cx="1129139" cy="193872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2A18DE1-2A44-2588-4D9C-2A3D046AFC13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 flipV="1">
            <a:off x="2276297" y="4341830"/>
            <a:ext cx="1129139" cy="12299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1825D76-A833-1614-389A-F2FC11707317}"/>
              </a:ext>
            </a:extLst>
          </p:cNvPr>
          <p:cNvCxnSpPr>
            <a:cxnSpLocks/>
            <a:stCxn id="23" idx="3"/>
            <a:endCxn id="58" idx="4"/>
          </p:cNvCxnSpPr>
          <p:nvPr/>
        </p:nvCxnSpPr>
        <p:spPr>
          <a:xfrm flipV="1">
            <a:off x="2276297" y="4946676"/>
            <a:ext cx="1111178" cy="62513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37715014-7C38-39F8-F1CC-9E59D11552DC}"/>
              </a:ext>
            </a:extLst>
          </p:cNvPr>
          <p:cNvCxnSpPr>
            <a:cxnSpLocks/>
            <a:stCxn id="23" idx="3"/>
            <a:endCxn id="59" idx="4"/>
          </p:cNvCxnSpPr>
          <p:nvPr/>
        </p:nvCxnSpPr>
        <p:spPr>
          <a:xfrm flipV="1">
            <a:off x="2276297" y="5459632"/>
            <a:ext cx="1111178" cy="11217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1137D3FE-48BE-4077-5DD4-D40BD2DF2F3F}"/>
              </a:ext>
            </a:extLst>
          </p:cNvPr>
          <p:cNvCxnSpPr>
            <a:cxnSpLocks/>
            <a:stCxn id="23" idx="3"/>
            <a:endCxn id="60" idx="2"/>
          </p:cNvCxnSpPr>
          <p:nvPr/>
        </p:nvCxnSpPr>
        <p:spPr>
          <a:xfrm>
            <a:off x="2276297" y="5571806"/>
            <a:ext cx="971612" cy="24634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C20C4AD7-1FEE-6CC6-62A8-71970BB221C8}"/>
              </a:ext>
            </a:extLst>
          </p:cNvPr>
          <p:cNvCxnSpPr>
            <a:stCxn id="23" idx="3"/>
            <a:endCxn id="61" idx="2"/>
          </p:cNvCxnSpPr>
          <p:nvPr/>
        </p:nvCxnSpPr>
        <p:spPr>
          <a:xfrm>
            <a:off x="2276297" y="5571806"/>
            <a:ext cx="971612" cy="7518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C7548444-34D4-F313-0038-325956BBC89D}"/>
              </a:ext>
            </a:extLst>
          </p:cNvPr>
          <p:cNvCxnSpPr>
            <a:stCxn id="23" idx="3"/>
            <a:endCxn id="62" idx="1"/>
          </p:cNvCxnSpPr>
          <p:nvPr/>
        </p:nvCxnSpPr>
        <p:spPr>
          <a:xfrm>
            <a:off x="2276297" y="5571806"/>
            <a:ext cx="1012490" cy="115127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592F6280-DC27-BBC0-418A-98B3C023C29F}"/>
              </a:ext>
            </a:extLst>
          </p:cNvPr>
          <p:cNvCxnSpPr>
            <a:stCxn id="23" idx="3"/>
            <a:endCxn id="63" idx="1"/>
          </p:cNvCxnSpPr>
          <p:nvPr/>
        </p:nvCxnSpPr>
        <p:spPr>
          <a:xfrm>
            <a:off x="2276297" y="5571806"/>
            <a:ext cx="1012490" cy="1604753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F526F12-6F67-99FF-6CB6-229776036AE1}"/>
              </a:ext>
            </a:extLst>
          </p:cNvPr>
          <p:cNvCxnSpPr>
            <a:stCxn id="23" idx="3"/>
            <a:endCxn id="64" idx="1"/>
          </p:cNvCxnSpPr>
          <p:nvPr/>
        </p:nvCxnSpPr>
        <p:spPr>
          <a:xfrm>
            <a:off x="2276297" y="5571806"/>
            <a:ext cx="1012490" cy="2147445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982B754-C1EF-F786-69E8-4A28D32C87C9}"/>
              </a:ext>
            </a:extLst>
          </p:cNvPr>
          <p:cNvCxnSpPr>
            <a:stCxn id="23" idx="3"/>
            <a:endCxn id="65" idx="1"/>
          </p:cNvCxnSpPr>
          <p:nvPr/>
        </p:nvCxnSpPr>
        <p:spPr>
          <a:xfrm>
            <a:off x="2276297" y="5571806"/>
            <a:ext cx="1012490" cy="2652967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06C43527-7712-D3B1-FA84-F5A37B4A8D67}"/>
              </a:ext>
            </a:extLst>
          </p:cNvPr>
          <p:cNvCxnSpPr>
            <a:stCxn id="29" idx="3"/>
            <a:endCxn id="31" idx="1"/>
          </p:cNvCxnSpPr>
          <p:nvPr/>
        </p:nvCxnSpPr>
        <p:spPr>
          <a:xfrm flipV="1">
            <a:off x="5100638" y="3550599"/>
            <a:ext cx="435698" cy="139587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FE29F41A-64E5-DCDF-496F-F3D42CB0E9E1}"/>
              </a:ext>
            </a:extLst>
          </p:cNvPr>
          <p:cNvCxnSpPr>
            <a:stCxn id="29" idx="3"/>
            <a:endCxn id="32" idx="1"/>
          </p:cNvCxnSpPr>
          <p:nvPr/>
        </p:nvCxnSpPr>
        <p:spPr>
          <a:xfrm flipV="1">
            <a:off x="5100638" y="4046885"/>
            <a:ext cx="435698" cy="899592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2431091D-D0CB-504F-B1B1-8CF5A77476CA}"/>
              </a:ext>
            </a:extLst>
          </p:cNvPr>
          <p:cNvCxnSpPr>
            <a:stCxn id="30" idx="3"/>
            <a:endCxn id="39" idx="1"/>
          </p:cNvCxnSpPr>
          <p:nvPr/>
        </p:nvCxnSpPr>
        <p:spPr>
          <a:xfrm>
            <a:off x="5100638" y="5447027"/>
            <a:ext cx="435698" cy="381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0244BA7-684A-94D8-19C7-B4F3342A2CB1}"/>
              </a:ext>
            </a:extLst>
          </p:cNvPr>
          <p:cNvCxnSpPr>
            <a:stCxn id="29" idx="3"/>
            <a:endCxn id="35" idx="1"/>
          </p:cNvCxnSpPr>
          <p:nvPr/>
        </p:nvCxnSpPr>
        <p:spPr>
          <a:xfrm flipV="1">
            <a:off x="5100638" y="4718397"/>
            <a:ext cx="435698" cy="22808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B1DA48E3-7BD9-066F-FA2F-69AEB015B94F}"/>
              </a:ext>
            </a:extLst>
          </p:cNvPr>
          <p:cNvCxnSpPr>
            <a:cxnSpLocks/>
            <a:stCxn id="32" idx="3"/>
            <a:endCxn id="37" idx="1"/>
          </p:cNvCxnSpPr>
          <p:nvPr/>
        </p:nvCxnSpPr>
        <p:spPr>
          <a:xfrm flipV="1">
            <a:off x="7197170" y="3821264"/>
            <a:ext cx="408791" cy="225621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F0A3C10-A101-7E94-7428-2223DC9E819C}"/>
              </a:ext>
            </a:extLst>
          </p:cNvPr>
          <p:cNvCxnSpPr>
            <a:cxnSpLocks/>
            <a:stCxn id="32" idx="3"/>
            <a:endCxn id="38" idx="1"/>
          </p:cNvCxnSpPr>
          <p:nvPr/>
        </p:nvCxnSpPr>
        <p:spPr>
          <a:xfrm>
            <a:off x="7197170" y="4046885"/>
            <a:ext cx="408791" cy="260154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7F88E9C1-CA6E-8789-0090-3AB761E67919}"/>
              </a:ext>
            </a:extLst>
          </p:cNvPr>
          <p:cNvCxnSpPr>
            <a:stCxn id="30" idx="3"/>
            <a:endCxn id="40" idx="1"/>
          </p:cNvCxnSpPr>
          <p:nvPr/>
        </p:nvCxnSpPr>
        <p:spPr>
          <a:xfrm>
            <a:off x="5100638" y="5447027"/>
            <a:ext cx="435698" cy="50009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96F733F1-7616-8746-9A62-670C212DB6E5}"/>
              </a:ext>
            </a:extLst>
          </p:cNvPr>
          <p:cNvCxnSpPr>
            <a:stCxn id="30" idx="3"/>
            <a:endCxn id="41" idx="1"/>
          </p:cNvCxnSpPr>
          <p:nvPr/>
        </p:nvCxnSpPr>
        <p:spPr>
          <a:xfrm>
            <a:off x="5100638" y="5447027"/>
            <a:ext cx="435698" cy="117160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2C6D78B1-27A5-3AC7-7347-AE8063755653}"/>
              </a:ext>
            </a:extLst>
          </p:cNvPr>
          <p:cNvCxnSpPr>
            <a:stCxn id="40" idx="3"/>
            <a:endCxn id="43" idx="1"/>
          </p:cNvCxnSpPr>
          <p:nvPr/>
        </p:nvCxnSpPr>
        <p:spPr>
          <a:xfrm flipV="1">
            <a:off x="7197170" y="5726347"/>
            <a:ext cx="408791" cy="220776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35B3C348-AC2A-E183-FA84-56C928BEA94D}"/>
              </a:ext>
            </a:extLst>
          </p:cNvPr>
          <p:cNvCxnSpPr>
            <a:stCxn id="40" idx="3"/>
            <a:endCxn id="44" idx="1"/>
          </p:cNvCxnSpPr>
          <p:nvPr/>
        </p:nvCxnSpPr>
        <p:spPr>
          <a:xfrm>
            <a:off x="7197170" y="5947123"/>
            <a:ext cx="408791" cy="2649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260525E-F605-392F-9B4D-C498F55F2625}"/>
              </a:ext>
            </a:extLst>
          </p:cNvPr>
          <p:cNvCxnSpPr>
            <a:cxnSpLocks/>
            <a:stCxn id="22" idx="3"/>
            <a:endCxn id="55" idx="1"/>
          </p:cNvCxnSpPr>
          <p:nvPr/>
        </p:nvCxnSpPr>
        <p:spPr>
          <a:xfrm>
            <a:off x="608135" y="5571806"/>
            <a:ext cx="357453" cy="909599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25241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</TotalTime>
  <Words>373</Words>
  <Application>Microsoft Macintosh PowerPoint</Application>
  <PresentationFormat>Widescreen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11</cp:revision>
  <dcterms:created xsi:type="dcterms:W3CDTF">2024-07-11T15:47:57Z</dcterms:created>
  <dcterms:modified xsi:type="dcterms:W3CDTF">2024-07-11T21:26:07Z</dcterms:modified>
</cp:coreProperties>
</file>