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7"/>
    <p:restoredTop sz="94648"/>
  </p:normalViewPr>
  <p:slideViewPr>
    <p:cSldViewPr snapToGrid="0">
      <p:cViewPr>
        <p:scale>
          <a:sx n="98" d="100"/>
          <a:sy n="98" d="100"/>
        </p:scale>
        <p:origin x="8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0734-957F-B4EB-F6E3-02C071F4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F32C0-90AD-525E-AA32-0D0BC0A9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F25E-8272-D064-49C1-E11B32BB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A9B1-13D7-83E1-7C60-5D516BE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CE9D-6982-34EB-A2DB-C1624E14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8ED5-7E12-4EE6-9A92-B806741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8012-A3E2-1E73-DDBD-4162BF36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64A4-E074-6D47-3C7A-93CAB4FF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A70B-0775-D1F3-370A-26D2DD5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3DD3-E51F-DA78-591E-3730577F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74E18-CC57-3BCC-D986-85BE2711D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E5B61-CBCE-B284-E2C5-19A6CA92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62DA-F5FB-EA67-C19B-BE1ADBB1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B9ED-8E05-972C-63FD-3CC8EB3D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C20D-714A-9CCE-58B6-A952FCF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76BA-2699-E760-55C6-BC1AE8DF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0A93-6839-D9B7-B589-9DBFCA15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31F1-8DB1-5A18-1ABB-B9C1309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8468-BFC4-5C65-2FEC-135DAFBF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5348-6520-71CD-26CE-21155262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496E-D815-320C-8D1F-3A6E7822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D97F-50F6-A4DA-5A6C-156872B8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0B5F-3C5D-FFC1-1556-AF996951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D1E0-204A-082F-426B-7ADE86CD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E5D0-D126-1CDF-D06F-D34DB34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85F-D935-030A-9966-659EB2E7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4B0F-6CC3-8E4F-4C91-39C1B406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EBFB4-35D2-7AED-4037-52BC1E64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6694C-FD8A-90F8-3487-0FB5EC7F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0751-F8C6-0E42-07DF-23BC761D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9D8D-2C0F-832B-13B0-886A84A2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D4C2-3ECF-7ADE-C0DC-AB5A287B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76793-DF2B-E2C9-AB50-FB44D57D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11990-1D2B-761E-5BF7-81989392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9C1C-E911-A24F-094B-24C231294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D38DA-54C0-016F-D22B-772C93EC7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3C92F-B3D9-9796-16AB-4EC5A971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EFA6F-8801-C5A7-D9DC-30CBFB18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05C5C-8C25-4D26-E52E-116B04B8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CEDD-90AB-2F30-A5EA-CC2AE08B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910B7-0006-9432-5532-E00676F8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EA5EF-1A50-E4DA-1F81-8C6FD5EC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D7406-1287-F0D1-4ABD-26A67B46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5881D-FB8B-C8CD-5B6A-7624C3C0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68761-E15E-BF38-D732-3A2EB9EC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0B71D-C801-DDCB-2F5B-B08EB13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B188-2144-0B2B-5C96-63B249A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FEA-59E2-8C52-C85C-107AEB76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E3AA2-F841-3CD3-9B75-770871B3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2103-97E0-AE19-6DBC-D9EB6756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CD3E-1E17-B4B3-F3E1-4FCA4894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7F57-15DB-7B68-1BF9-DF13EF10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4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E9BC-476A-46D2-7F20-8ED66007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E0902-511C-A8DE-B4D5-0CFD77B2B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A747B-80A9-F889-C5C2-9C1BD9A87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5A99E-0A09-4B2B-FD1F-176E55D7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AAF79-7D16-2B10-B4D2-D37BAA58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54F25-33A0-9115-F023-DA392E23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BEBF4-483A-32E1-6C21-C6F3D0EC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F789-9A66-BE1F-2B46-79B98992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31EB-EEC2-7D3B-C391-CB26491DE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17F42-83E7-9943-8001-E0651413247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B0DB-6150-A5A1-DC86-711013FDF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F9B1-02CD-5BC8-EA2D-3E79BAD0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05BA796D-9B1D-929E-4010-33E8D9BE0D8D}"/>
              </a:ext>
            </a:extLst>
          </p:cNvPr>
          <p:cNvSpPr/>
          <p:nvPr/>
        </p:nvSpPr>
        <p:spPr>
          <a:xfrm>
            <a:off x="73573" y="334080"/>
            <a:ext cx="10944225" cy="649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99CCC9-2447-70A6-41FC-52A83CE992DC}"/>
              </a:ext>
            </a:extLst>
          </p:cNvPr>
          <p:cNvCxnSpPr>
            <a:cxnSpLocks/>
          </p:cNvCxnSpPr>
          <p:nvPr/>
        </p:nvCxnSpPr>
        <p:spPr>
          <a:xfrm>
            <a:off x="2815298" y="2933518"/>
            <a:ext cx="73384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97D1E7-DC98-65FA-ADAC-A3A8DC3E8CBC}"/>
              </a:ext>
            </a:extLst>
          </p:cNvPr>
          <p:cNvCxnSpPr/>
          <p:nvPr/>
        </p:nvCxnSpPr>
        <p:spPr>
          <a:xfrm>
            <a:off x="2815298" y="2488675"/>
            <a:ext cx="0" cy="4448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1FB4BD-FB74-1EA2-4FF5-C78C30A28C0F}"/>
              </a:ext>
            </a:extLst>
          </p:cNvPr>
          <p:cNvCxnSpPr/>
          <p:nvPr/>
        </p:nvCxnSpPr>
        <p:spPr>
          <a:xfrm>
            <a:off x="4461835" y="2488675"/>
            <a:ext cx="0" cy="4448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DC2BDE-D3BF-082F-1705-F13765CDBBB4}"/>
              </a:ext>
            </a:extLst>
          </p:cNvPr>
          <p:cNvCxnSpPr/>
          <p:nvPr/>
        </p:nvCxnSpPr>
        <p:spPr>
          <a:xfrm>
            <a:off x="6108373" y="2488675"/>
            <a:ext cx="0" cy="4448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205F5A-71A0-75E8-0EB5-E38F03945062}"/>
              </a:ext>
            </a:extLst>
          </p:cNvPr>
          <p:cNvCxnSpPr>
            <a:cxnSpLocks/>
          </p:cNvCxnSpPr>
          <p:nvPr/>
        </p:nvCxnSpPr>
        <p:spPr>
          <a:xfrm>
            <a:off x="7754911" y="2488675"/>
            <a:ext cx="0" cy="4448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6F9FAC-7EDC-824E-88F3-AFD2CAEAEBD5}"/>
              </a:ext>
            </a:extLst>
          </p:cNvPr>
          <p:cNvCxnSpPr>
            <a:cxnSpLocks/>
          </p:cNvCxnSpPr>
          <p:nvPr/>
        </p:nvCxnSpPr>
        <p:spPr>
          <a:xfrm>
            <a:off x="9401448" y="2488675"/>
            <a:ext cx="0" cy="4448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E13DDF-5FCF-2048-7E57-32B23291AAE7}"/>
              </a:ext>
            </a:extLst>
          </p:cNvPr>
          <p:cNvSpPr txBox="1"/>
          <p:nvPr/>
        </p:nvSpPr>
        <p:spPr>
          <a:xfrm>
            <a:off x="2622776" y="2933518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B9B0A6-21DA-73B1-7000-6F3E1C53BBED}"/>
              </a:ext>
            </a:extLst>
          </p:cNvPr>
          <p:cNvSpPr txBox="1"/>
          <p:nvPr/>
        </p:nvSpPr>
        <p:spPr>
          <a:xfrm>
            <a:off x="3970227" y="2933518"/>
            <a:ext cx="1003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DC5543-833A-D29C-A0E3-C54458430841}"/>
              </a:ext>
            </a:extLst>
          </p:cNvPr>
          <p:cNvSpPr txBox="1"/>
          <p:nvPr/>
        </p:nvSpPr>
        <p:spPr>
          <a:xfrm>
            <a:off x="5728807" y="2933518"/>
            <a:ext cx="78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225FD-54E3-0FFA-1D88-734BE2D165DF}"/>
              </a:ext>
            </a:extLst>
          </p:cNvPr>
          <p:cNvSpPr txBox="1"/>
          <p:nvPr/>
        </p:nvSpPr>
        <p:spPr>
          <a:xfrm>
            <a:off x="7265689" y="2933518"/>
            <a:ext cx="9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A0DBB-173B-6CBF-9394-F69D19D8BCE0}"/>
              </a:ext>
            </a:extLst>
          </p:cNvPr>
          <p:cNvSpPr txBox="1"/>
          <p:nvPr/>
        </p:nvSpPr>
        <p:spPr>
          <a:xfrm>
            <a:off x="9222753" y="2933518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D3E405-9AD3-1294-5160-48423D9025DE}"/>
              </a:ext>
            </a:extLst>
          </p:cNvPr>
          <p:cNvSpPr/>
          <p:nvPr/>
        </p:nvSpPr>
        <p:spPr>
          <a:xfrm>
            <a:off x="2877706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21CDEC-7300-B5E7-928D-1185D3B24976}"/>
              </a:ext>
            </a:extLst>
          </p:cNvPr>
          <p:cNvSpPr/>
          <p:nvPr/>
        </p:nvSpPr>
        <p:spPr>
          <a:xfrm>
            <a:off x="3221738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265FBB-E067-DEAC-FEC3-6723E7EEA2EA}"/>
              </a:ext>
            </a:extLst>
          </p:cNvPr>
          <p:cNvSpPr/>
          <p:nvPr/>
        </p:nvSpPr>
        <p:spPr>
          <a:xfrm>
            <a:off x="3964122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B94C8B-5F72-54AF-8F6D-CF550DF453AB}"/>
              </a:ext>
            </a:extLst>
          </p:cNvPr>
          <p:cNvSpPr/>
          <p:nvPr/>
        </p:nvSpPr>
        <p:spPr>
          <a:xfrm>
            <a:off x="4489223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7A9CDC-BDB5-5E73-F19F-DD3458FB5EBE}"/>
              </a:ext>
            </a:extLst>
          </p:cNvPr>
          <p:cNvSpPr/>
          <p:nvPr/>
        </p:nvSpPr>
        <p:spPr>
          <a:xfrm>
            <a:off x="4769881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CBF73E-014F-A683-CEB7-3CC81FBBE370}"/>
              </a:ext>
            </a:extLst>
          </p:cNvPr>
          <p:cNvSpPr/>
          <p:nvPr/>
        </p:nvSpPr>
        <p:spPr>
          <a:xfrm>
            <a:off x="5466997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8D3A65E-2AE2-98E0-205B-FE1CEF5B2581}"/>
              </a:ext>
            </a:extLst>
          </p:cNvPr>
          <p:cNvSpPr/>
          <p:nvPr/>
        </p:nvSpPr>
        <p:spPr>
          <a:xfrm>
            <a:off x="6589627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CAFC4B9-1B2C-18C9-6333-E18DFA44326B}"/>
              </a:ext>
            </a:extLst>
          </p:cNvPr>
          <p:cNvSpPr/>
          <p:nvPr/>
        </p:nvSpPr>
        <p:spPr>
          <a:xfrm>
            <a:off x="8011021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BD6D87-63DF-4C12-1AC0-8CE5A88FA942}"/>
              </a:ext>
            </a:extLst>
          </p:cNvPr>
          <p:cNvSpPr/>
          <p:nvPr/>
        </p:nvSpPr>
        <p:spPr>
          <a:xfrm>
            <a:off x="5150127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3F0DF8D-C46E-FCEC-69E8-2A5CEFF1C81E}"/>
              </a:ext>
            </a:extLst>
          </p:cNvPr>
          <p:cNvSpPr/>
          <p:nvPr/>
        </p:nvSpPr>
        <p:spPr>
          <a:xfrm>
            <a:off x="8336946" y="2488675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0DC179-7216-0600-9CCB-2C1E462942FF}"/>
              </a:ext>
            </a:extLst>
          </p:cNvPr>
          <p:cNvSpPr txBox="1"/>
          <p:nvPr/>
        </p:nvSpPr>
        <p:spPr>
          <a:xfrm>
            <a:off x="10132529" y="2638057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DFDB26-8035-2771-1419-C8D0BE7350ED}"/>
              </a:ext>
            </a:extLst>
          </p:cNvPr>
          <p:cNvSpPr txBox="1"/>
          <p:nvPr/>
        </p:nvSpPr>
        <p:spPr>
          <a:xfrm>
            <a:off x="2932989" y="138617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(x-values)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232C64-1513-C46F-8D8F-1202941F1157}"/>
              </a:ext>
            </a:extLst>
          </p:cNvPr>
          <p:cNvCxnSpPr/>
          <p:nvPr/>
        </p:nvCxnSpPr>
        <p:spPr>
          <a:xfrm>
            <a:off x="3027088" y="1755503"/>
            <a:ext cx="0" cy="63560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3DB46E-E6E2-4493-6C2E-833F513BE3C0}"/>
              </a:ext>
            </a:extLst>
          </p:cNvPr>
          <p:cNvCxnSpPr/>
          <p:nvPr/>
        </p:nvCxnSpPr>
        <p:spPr>
          <a:xfrm>
            <a:off x="3371120" y="1755503"/>
            <a:ext cx="0" cy="63560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FA734E-E010-C3B7-1D2F-7B3346146A8A}"/>
              </a:ext>
            </a:extLst>
          </p:cNvPr>
          <p:cNvCxnSpPr>
            <a:cxnSpLocks/>
          </p:cNvCxnSpPr>
          <p:nvPr/>
        </p:nvCxnSpPr>
        <p:spPr>
          <a:xfrm>
            <a:off x="3506923" y="1774723"/>
            <a:ext cx="457199" cy="61638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B9EF82-29F0-5E44-56F5-F6B9238C03CA}"/>
              </a:ext>
            </a:extLst>
          </p:cNvPr>
          <p:cNvCxnSpPr>
            <a:cxnSpLocks/>
          </p:cNvCxnSpPr>
          <p:nvPr/>
        </p:nvCxnSpPr>
        <p:spPr>
          <a:xfrm>
            <a:off x="3579350" y="1774723"/>
            <a:ext cx="909873" cy="65482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2A42FFE-084D-0000-DC73-AFC028ED78D5}"/>
              </a:ext>
            </a:extLst>
          </p:cNvPr>
          <p:cNvCxnSpPr>
            <a:cxnSpLocks/>
          </p:cNvCxnSpPr>
          <p:nvPr/>
        </p:nvCxnSpPr>
        <p:spPr>
          <a:xfrm>
            <a:off x="3607195" y="3196888"/>
            <a:ext cx="0" cy="9052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C9010FA-0D55-EBF8-5EDF-E1A3E4B3C263}"/>
              </a:ext>
            </a:extLst>
          </p:cNvPr>
          <p:cNvSpPr/>
          <p:nvPr/>
        </p:nvSpPr>
        <p:spPr>
          <a:xfrm rot="16200000">
            <a:off x="6868717" y="1456395"/>
            <a:ext cx="158448" cy="1613929"/>
          </a:xfrm>
          <a:prstGeom prst="rightBrac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6B77A7-11C5-FA6A-3919-6AF93590D36A}"/>
              </a:ext>
            </a:extLst>
          </p:cNvPr>
          <p:cNvSpPr txBox="1"/>
          <p:nvPr/>
        </p:nvSpPr>
        <p:spPr>
          <a:xfrm>
            <a:off x="6665629" y="181593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109EC8-48B0-F1EE-DB66-3717255FF6CE}"/>
              </a:ext>
            </a:extLst>
          </p:cNvPr>
          <p:cNvSpPr txBox="1"/>
          <p:nvPr/>
        </p:nvSpPr>
        <p:spPr>
          <a:xfrm>
            <a:off x="7930930" y="14053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Edges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7D30FC-42B9-7F1E-65DA-CCDBD9C88BCE}"/>
              </a:ext>
            </a:extLst>
          </p:cNvPr>
          <p:cNvCxnSpPr>
            <a:cxnSpLocks/>
          </p:cNvCxnSpPr>
          <p:nvPr/>
        </p:nvCxnSpPr>
        <p:spPr>
          <a:xfrm>
            <a:off x="8517110" y="1774723"/>
            <a:ext cx="843016" cy="63557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23DDBE-F442-3F65-0A4C-AF56A53656AD}"/>
              </a:ext>
            </a:extLst>
          </p:cNvPr>
          <p:cNvCxnSpPr>
            <a:cxnSpLocks/>
          </p:cNvCxnSpPr>
          <p:nvPr/>
        </p:nvCxnSpPr>
        <p:spPr>
          <a:xfrm flipH="1">
            <a:off x="7802512" y="1772127"/>
            <a:ext cx="649918" cy="716547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363785F-8987-AC19-7512-673E20FF8854}"/>
              </a:ext>
            </a:extLst>
          </p:cNvPr>
          <p:cNvSpPr txBox="1"/>
          <p:nvPr/>
        </p:nvSpPr>
        <p:spPr>
          <a:xfrm>
            <a:off x="345933" y="4271963"/>
            <a:ext cx="2469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counts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(plotted as histogram)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A438FB-2E7A-125D-71FA-06047D1B72A0}"/>
              </a:ext>
            </a:extLst>
          </p:cNvPr>
          <p:cNvSpPr txBox="1"/>
          <p:nvPr/>
        </p:nvSpPr>
        <p:spPr>
          <a:xfrm>
            <a:off x="3418304" y="4177102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73F502-EC5F-3E5D-1BD2-FAF16AC5BD17}"/>
              </a:ext>
            </a:extLst>
          </p:cNvPr>
          <p:cNvCxnSpPr>
            <a:cxnSpLocks/>
          </p:cNvCxnSpPr>
          <p:nvPr/>
        </p:nvCxnSpPr>
        <p:spPr>
          <a:xfrm>
            <a:off x="5271403" y="3196888"/>
            <a:ext cx="0" cy="9052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FCBE91A-0EF7-11C5-3743-B5E453895CE2}"/>
              </a:ext>
            </a:extLst>
          </p:cNvPr>
          <p:cNvSpPr txBox="1"/>
          <p:nvPr/>
        </p:nvSpPr>
        <p:spPr>
          <a:xfrm>
            <a:off x="5082512" y="4177102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F50A33A-5F86-D2C8-D4C2-A756068EF09C}"/>
              </a:ext>
            </a:extLst>
          </p:cNvPr>
          <p:cNvCxnSpPr>
            <a:cxnSpLocks/>
          </p:cNvCxnSpPr>
          <p:nvPr/>
        </p:nvCxnSpPr>
        <p:spPr>
          <a:xfrm>
            <a:off x="6963043" y="3196888"/>
            <a:ext cx="0" cy="9052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7E38E93-0D40-A036-C4FE-C11B70B9D953}"/>
              </a:ext>
            </a:extLst>
          </p:cNvPr>
          <p:cNvSpPr txBox="1"/>
          <p:nvPr/>
        </p:nvSpPr>
        <p:spPr>
          <a:xfrm>
            <a:off x="6774152" y="4177102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D2F74A-DA3A-E799-26A4-52D213D8FBDE}"/>
              </a:ext>
            </a:extLst>
          </p:cNvPr>
          <p:cNvCxnSpPr>
            <a:cxnSpLocks/>
          </p:cNvCxnSpPr>
          <p:nvPr/>
        </p:nvCxnSpPr>
        <p:spPr>
          <a:xfrm>
            <a:off x="8691259" y="3196888"/>
            <a:ext cx="0" cy="9052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35C6DE-17A6-2E48-0AB0-1A9A74D017B2}"/>
              </a:ext>
            </a:extLst>
          </p:cNvPr>
          <p:cNvSpPr txBox="1"/>
          <p:nvPr/>
        </p:nvSpPr>
        <p:spPr>
          <a:xfrm>
            <a:off x="8502368" y="4177102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6C9624E-7CB3-5D1C-D5D0-D0D4AD7F9AA0}"/>
              </a:ext>
            </a:extLst>
          </p:cNvPr>
          <p:cNvSpPr txBox="1"/>
          <p:nvPr/>
        </p:nvSpPr>
        <p:spPr>
          <a:xfrm>
            <a:off x="266061" y="2107193"/>
            <a:ext cx="239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plot of data with bin edges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3B4806-6ECB-FF38-3A77-35BEC084716B}"/>
              </a:ext>
            </a:extLst>
          </p:cNvPr>
          <p:cNvSpPr txBox="1"/>
          <p:nvPr/>
        </p:nvSpPr>
        <p:spPr>
          <a:xfrm>
            <a:off x="345932" y="400050"/>
            <a:ext cx="575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Histograms Explained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45DECE-1441-4AE0-EE05-115477D97BD1}"/>
              </a:ext>
            </a:extLst>
          </p:cNvPr>
          <p:cNvSpPr txBox="1"/>
          <p:nvPr/>
        </p:nvSpPr>
        <p:spPr>
          <a:xfrm>
            <a:off x="345934" y="5932598"/>
            <a:ext cx="1808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D26A385-238D-7D34-6270-881B23F64588}"/>
              </a:ext>
            </a:extLst>
          </p:cNvPr>
          <p:cNvCxnSpPr>
            <a:cxnSpLocks/>
          </p:cNvCxnSpPr>
          <p:nvPr/>
        </p:nvCxnSpPr>
        <p:spPr>
          <a:xfrm>
            <a:off x="2815298" y="5139559"/>
            <a:ext cx="0" cy="11782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05843EF-2A27-B90C-9D22-7428928094CE}"/>
              </a:ext>
            </a:extLst>
          </p:cNvPr>
          <p:cNvCxnSpPr>
            <a:cxnSpLocks/>
          </p:cNvCxnSpPr>
          <p:nvPr/>
        </p:nvCxnSpPr>
        <p:spPr>
          <a:xfrm>
            <a:off x="4461835" y="6057220"/>
            <a:ext cx="0" cy="2606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05054B8-F065-7AB3-1B7E-8126049205F5}"/>
              </a:ext>
            </a:extLst>
          </p:cNvPr>
          <p:cNvSpPr txBox="1"/>
          <p:nvPr/>
        </p:nvSpPr>
        <p:spPr>
          <a:xfrm>
            <a:off x="2622776" y="6317849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C651AC-C876-2485-F0FB-67DA38785313}"/>
              </a:ext>
            </a:extLst>
          </p:cNvPr>
          <p:cNvSpPr txBox="1"/>
          <p:nvPr/>
        </p:nvSpPr>
        <p:spPr>
          <a:xfrm>
            <a:off x="3970227" y="6317849"/>
            <a:ext cx="1003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611F700-D2AC-4270-EBC1-4560A412B6B4}"/>
              </a:ext>
            </a:extLst>
          </p:cNvPr>
          <p:cNvSpPr txBox="1"/>
          <p:nvPr/>
        </p:nvSpPr>
        <p:spPr>
          <a:xfrm>
            <a:off x="5728807" y="6317849"/>
            <a:ext cx="78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1F0DF7-E5F5-37A9-5DCE-B404F83F17C3}"/>
              </a:ext>
            </a:extLst>
          </p:cNvPr>
          <p:cNvSpPr txBox="1"/>
          <p:nvPr/>
        </p:nvSpPr>
        <p:spPr>
          <a:xfrm>
            <a:off x="7265689" y="6317849"/>
            <a:ext cx="9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1E3B43-49A7-8E4E-A473-51377F71AB83}"/>
              </a:ext>
            </a:extLst>
          </p:cNvPr>
          <p:cNvSpPr txBox="1"/>
          <p:nvPr/>
        </p:nvSpPr>
        <p:spPr>
          <a:xfrm>
            <a:off x="9222753" y="6317849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8BFDFD-A78E-E0AF-2763-57E7701B18FB}"/>
              </a:ext>
            </a:extLst>
          </p:cNvPr>
          <p:cNvSpPr txBox="1"/>
          <p:nvPr/>
        </p:nvSpPr>
        <p:spPr>
          <a:xfrm>
            <a:off x="10132529" y="6022388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9248A9D-772B-186F-0773-9AAA187518A6}"/>
              </a:ext>
            </a:extLst>
          </p:cNvPr>
          <p:cNvCxnSpPr>
            <a:cxnSpLocks/>
          </p:cNvCxnSpPr>
          <p:nvPr/>
        </p:nvCxnSpPr>
        <p:spPr>
          <a:xfrm flipH="1">
            <a:off x="2604672" y="6043012"/>
            <a:ext cx="2054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BCDE8A4-032E-5647-7748-1ABBDBCCC03C}"/>
              </a:ext>
            </a:extLst>
          </p:cNvPr>
          <p:cNvCxnSpPr>
            <a:cxnSpLocks/>
          </p:cNvCxnSpPr>
          <p:nvPr/>
        </p:nvCxnSpPr>
        <p:spPr>
          <a:xfrm flipH="1">
            <a:off x="2604672" y="5789873"/>
            <a:ext cx="2054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7792BC0-7F4C-1C0E-CF76-F222D037FEB5}"/>
              </a:ext>
            </a:extLst>
          </p:cNvPr>
          <p:cNvCxnSpPr>
            <a:cxnSpLocks/>
          </p:cNvCxnSpPr>
          <p:nvPr/>
        </p:nvCxnSpPr>
        <p:spPr>
          <a:xfrm flipH="1">
            <a:off x="2604672" y="5536734"/>
            <a:ext cx="2054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1FC4551-B696-3596-975B-6EA727986F01}"/>
              </a:ext>
            </a:extLst>
          </p:cNvPr>
          <p:cNvCxnSpPr>
            <a:cxnSpLocks/>
          </p:cNvCxnSpPr>
          <p:nvPr/>
        </p:nvCxnSpPr>
        <p:spPr>
          <a:xfrm flipH="1">
            <a:off x="2604672" y="5283595"/>
            <a:ext cx="2054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8C88640-DB3B-7A23-C335-6AD4CFBD3528}"/>
              </a:ext>
            </a:extLst>
          </p:cNvPr>
          <p:cNvSpPr txBox="1"/>
          <p:nvPr/>
        </p:nvSpPr>
        <p:spPr>
          <a:xfrm>
            <a:off x="2353878" y="613214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106CD3D-12BA-BBFC-A6A3-98E27DF902F1}"/>
              </a:ext>
            </a:extLst>
          </p:cNvPr>
          <p:cNvCxnSpPr>
            <a:cxnSpLocks/>
          </p:cNvCxnSpPr>
          <p:nvPr/>
        </p:nvCxnSpPr>
        <p:spPr>
          <a:xfrm flipH="1">
            <a:off x="2604672" y="6316815"/>
            <a:ext cx="2054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14CD723D-C910-21B2-ED99-26095C2FCA88}"/>
              </a:ext>
            </a:extLst>
          </p:cNvPr>
          <p:cNvSpPr txBox="1"/>
          <p:nvPr/>
        </p:nvSpPr>
        <p:spPr>
          <a:xfrm rot="16200000">
            <a:off x="1816693" y="5572515"/>
            <a:ext cx="9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926157C-4480-8602-1AF9-CD38CC569503}"/>
              </a:ext>
            </a:extLst>
          </p:cNvPr>
          <p:cNvSpPr txBox="1"/>
          <p:nvPr/>
        </p:nvSpPr>
        <p:spPr>
          <a:xfrm>
            <a:off x="2353878" y="587255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5802D2-B19B-BA30-FEB5-D97CE6F383EB}"/>
              </a:ext>
            </a:extLst>
          </p:cNvPr>
          <p:cNvSpPr txBox="1"/>
          <p:nvPr/>
        </p:nvSpPr>
        <p:spPr>
          <a:xfrm>
            <a:off x="2353878" y="535336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1524603-05C2-8F36-CBE1-CFC599EA733A}"/>
              </a:ext>
            </a:extLst>
          </p:cNvPr>
          <p:cNvSpPr txBox="1"/>
          <p:nvPr/>
        </p:nvSpPr>
        <p:spPr>
          <a:xfrm>
            <a:off x="2353878" y="5612957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730E6F5-8F54-D583-5653-16AAD1B7CD4A}"/>
              </a:ext>
            </a:extLst>
          </p:cNvPr>
          <p:cNvSpPr txBox="1"/>
          <p:nvPr/>
        </p:nvSpPr>
        <p:spPr>
          <a:xfrm>
            <a:off x="2353878" y="509376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487E931-ABB3-7213-E72B-A894D0D137EB}"/>
              </a:ext>
            </a:extLst>
          </p:cNvPr>
          <p:cNvCxnSpPr>
            <a:cxnSpLocks/>
          </p:cNvCxnSpPr>
          <p:nvPr/>
        </p:nvCxnSpPr>
        <p:spPr>
          <a:xfrm>
            <a:off x="6144331" y="6057220"/>
            <a:ext cx="0" cy="2606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2C55A26-131E-EF73-DB56-A73BA2A7B0CC}"/>
              </a:ext>
            </a:extLst>
          </p:cNvPr>
          <p:cNvCxnSpPr>
            <a:cxnSpLocks/>
          </p:cNvCxnSpPr>
          <p:nvPr/>
        </p:nvCxnSpPr>
        <p:spPr>
          <a:xfrm>
            <a:off x="7741483" y="6057220"/>
            <a:ext cx="0" cy="2606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7E5F8CE-0814-4D0B-030D-870424CE3BD9}"/>
              </a:ext>
            </a:extLst>
          </p:cNvPr>
          <p:cNvCxnSpPr>
            <a:cxnSpLocks/>
          </p:cNvCxnSpPr>
          <p:nvPr/>
        </p:nvCxnSpPr>
        <p:spPr>
          <a:xfrm>
            <a:off x="9406509" y="6057220"/>
            <a:ext cx="0" cy="2606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8C07370-FA80-78CE-0A98-D598648099BE}"/>
              </a:ext>
            </a:extLst>
          </p:cNvPr>
          <p:cNvSpPr/>
          <p:nvPr/>
        </p:nvSpPr>
        <p:spPr>
          <a:xfrm>
            <a:off x="2996667" y="5536734"/>
            <a:ext cx="1255069" cy="7800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B672061-D741-F235-287D-F505494021BC}"/>
              </a:ext>
            </a:extLst>
          </p:cNvPr>
          <p:cNvCxnSpPr>
            <a:cxnSpLocks/>
          </p:cNvCxnSpPr>
          <p:nvPr/>
        </p:nvCxnSpPr>
        <p:spPr>
          <a:xfrm>
            <a:off x="2815298" y="6317849"/>
            <a:ext cx="73384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F65695C-B094-FF56-7E9D-2C08906FFD03}"/>
              </a:ext>
            </a:extLst>
          </p:cNvPr>
          <p:cNvSpPr/>
          <p:nvPr/>
        </p:nvSpPr>
        <p:spPr>
          <a:xfrm>
            <a:off x="4647047" y="5283596"/>
            <a:ext cx="1255069" cy="1033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26942EA-2CAD-5996-79D1-2F5393F9C045}"/>
              </a:ext>
            </a:extLst>
          </p:cNvPr>
          <p:cNvSpPr/>
          <p:nvPr/>
        </p:nvSpPr>
        <p:spPr>
          <a:xfrm>
            <a:off x="6297427" y="6043012"/>
            <a:ext cx="1255069" cy="273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B9C748A-BAAC-9E0C-DFD3-2CC9ED5713FC}"/>
              </a:ext>
            </a:extLst>
          </p:cNvPr>
          <p:cNvSpPr/>
          <p:nvPr/>
        </p:nvSpPr>
        <p:spPr>
          <a:xfrm>
            <a:off x="7947808" y="5789874"/>
            <a:ext cx="1255069" cy="5269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1B02F921-557A-9D42-E817-4F619292EF20}"/>
              </a:ext>
            </a:extLst>
          </p:cNvPr>
          <p:cNvSpPr/>
          <p:nvPr/>
        </p:nvSpPr>
        <p:spPr>
          <a:xfrm>
            <a:off x="37976" y="0"/>
            <a:ext cx="121540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A5198F-4696-6B45-17F6-B6ECA5EB5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22638"/>
              </p:ext>
            </p:extLst>
          </p:nvPr>
        </p:nvGraphicFramePr>
        <p:xfrm>
          <a:off x="981823" y="2142588"/>
          <a:ext cx="4129164" cy="4135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291">
                  <a:extLst>
                    <a:ext uri="{9D8B030D-6E8A-4147-A177-3AD203B41FA5}">
                      <a16:colId xmlns:a16="http://schemas.microsoft.com/office/drawing/2014/main" val="3987961051"/>
                    </a:ext>
                  </a:extLst>
                </a:gridCol>
                <a:gridCol w="1032291">
                  <a:extLst>
                    <a:ext uri="{9D8B030D-6E8A-4147-A177-3AD203B41FA5}">
                      <a16:colId xmlns:a16="http://schemas.microsoft.com/office/drawing/2014/main" val="1729497904"/>
                    </a:ext>
                  </a:extLst>
                </a:gridCol>
                <a:gridCol w="1032291">
                  <a:extLst>
                    <a:ext uri="{9D8B030D-6E8A-4147-A177-3AD203B41FA5}">
                      <a16:colId xmlns:a16="http://schemas.microsoft.com/office/drawing/2014/main" val="3366611897"/>
                    </a:ext>
                  </a:extLst>
                </a:gridCol>
                <a:gridCol w="1032291">
                  <a:extLst>
                    <a:ext uri="{9D8B030D-6E8A-4147-A177-3AD203B41FA5}">
                      <a16:colId xmlns:a16="http://schemas.microsoft.com/office/drawing/2014/main" val="2766828660"/>
                    </a:ext>
                  </a:extLst>
                </a:gridCol>
              </a:tblGrid>
              <a:tr h="10339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469985"/>
                  </a:ext>
                </a:extLst>
              </a:tr>
              <a:tr h="10339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061760"/>
                  </a:ext>
                </a:extLst>
              </a:tr>
              <a:tr h="103399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863142"/>
                  </a:ext>
                </a:extLst>
              </a:tr>
              <a:tr h="103399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732" marR="68732" marT="34366" marB="3436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4304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6EC044-27D9-59CF-E4A5-D554CAC6BDE0}"/>
              </a:ext>
            </a:extLst>
          </p:cNvPr>
          <p:cNvSpPr txBox="1"/>
          <p:nvPr/>
        </p:nvSpPr>
        <p:spPr>
          <a:xfrm>
            <a:off x="525408" y="6016946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8B28-DEE5-5544-35C8-E830666D19C2}"/>
              </a:ext>
            </a:extLst>
          </p:cNvPr>
          <p:cNvSpPr txBox="1"/>
          <p:nvPr/>
        </p:nvSpPr>
        <p:spPr>
          <a:xfrm>
            <a:off x="794837" y="6263794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359D7-C360-62DA-C656-D6B186E38283}"/>
              </a:ext>
            </a:extLst>
          </p:cNvPr>
          <p:cNvSpPr txBox="1"/>
          <p:nvPr/>
        </p:nvSpPr>
        <p:spPr>
          <a:xfrm>
            <a:off x="1553442" y="6263794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6CFC78-7167-4A5A-2E8C-43E56884C099}"/>
              </a:ext>
            </a:extLst>
          </p:cNvPr>
          <p:cNvSpPr txBox="1"/>
          <p:nvPr/>
        </p:nvSpPr>
        <p:spPr>
          <a:xfrm>
            <a:off x="2614987" y="6263794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223E2C-C26F-D33F-D249-56E740C74A5D}"/>
              </a:ext>
            </a:extLst>
          </p:cNvPr>
          <p:cNvSpPr txBox="1"/>
          <p:nvPr/>
        </p:nvSpPr>
        <p:spPr>
          <a:xfrm>
            <a:off x="3634491" y="6263794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D81910-CD93-6145-E668-06C7A68D877A}"/>
              </a:ext>
            </a:extLst>
          </p:cNvPr>
          <p:cNvSpPr txBox="1"/>
          <p:nvPr/>
        </p:nvSpPr>
        <p:spPr>
          <a:xfrm>
            <a:off x="4675015" y="6263794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7BCB7-2BD1-6A90-690B-BF5FE574A754}"/>
              </a:ext>
            </a:extLst>
          </p:cNvPr>
          <p:cNvSpPr txBox="1"/>
          <p:nvPr/>
        </p:nvSpPr>
        <p:spPr>
          <a:xfrm>
            <a:off x="124035" y="4981532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102AB0-D66E-43EC-2667-42E44FEDF64B}"/>
              </a:ext>
            </a:extLst>
          </p:cNvPr>
          <p:cNvSpPr txBox="1"/>
          <p:nvPr/>
        </p:nvSpPr>
        <p:spPr>
          <a:xfrm>
            <a:off x="124035" y="3930498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D21BEE-8108-F61C-57B0-A6254C986DC2}"/>
              </a:ext>
            </a:extLst>
          </p:cNvPr>
          <p:cNvSpPr txBox="1"/>
          <p:nvPr/>
        </p:nvSpPr>
        <p:spPr>
          <a:xfrm>
            <a:off x="124035" y="2889973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54C5AD-2A42-B15C-8C30-22492D56ECB0}"/>
              </a:ext>
            </a:extLst>
          </p:cNvPr>
          <p:cNvSpPr txBox="1"/>
          <p:nvPr/>
        </p:nvSpPr>
        <p:spPr>
          <a:xfrm>
            <a:off x="525408" y="1875870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EFD5ED0-AC47-12EB-AD39-BF57BF31DB99}"/>
              </a:ext>
            </a:extLst>
          </p:cNvPr>
          <p:cNvSpPr/>
          <p:nvPr/>
        </p:nvSpPr>
        <p:spPr>
          <a:xfrm>
            <a:off x="996500" y="2228396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24C6F63-37E2-B2C5-47BD-5E2E48C7E01E}"/>
              </a:ext>
            </a:extLst>
          </p:cNvPr>
          <p:cNvSpPr/>
          <p:nvPr/>
        </p:nvSpPr>
        <p:spPr>
          <a:xfrm>
            <a:off x="1206707" y="2543706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3BF88E-4E83-54E8-D8C4-1B136A6B866A}"/>
              </a:ext>
            </a:extLst>
          </p:cNvPr>
          <p:cNvSpPr/>
          <p:nvPr/>
        </p:nvSpPr>
        <p:spPr>
          <a:xfrm>
            <a:off x="2226211" y="2344009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DF13F0-A6C2-8457-769C-E2BA487FF17C}"/>
              </a:ext>
            </a:extLst>
          </p:cNvPr>
          <p:cNvSpPr/>
          <p:nvPr/>
        </p:nvSpPr>
        <p:spPr>
          <a:xfrm>
            <a:off x="2331314" y="3521167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3DCDF52-537A-192A-9FBC-9BC3740BB702}"/>
              </a:ext>
            </a:extLst>
          </p:cNvPr>
          <p:cNvSpPr/>
          <p:nvPr/>
        </p:nvSpPr>
        <p:spPr>
          <a:xfrm>
            <a:off x="1427425" y="3804946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94DAE79-418B-EECC-AEC1-B6C78B263727}"/>
              </a:ext>
            </a:extLst>
          </p:cNvPr>
          <p:cNvSpPr/>
          <p:nvPr/>
        </p:nvSpPr>
        <p:spPr>
          <a:xfrm>
            <a:off x="1564060" y="3237387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8C4EC9-FBD5-2368-2101-2B257EBDD6B6}"/>
              </a:ext>
            </a:extLst>
          </p:cNvPr>
          <p:cNvSpPr/>
          <p:nvPr/>
        </p:nvSpPr>
        <p:spPr>
          <a:xfrm>
            <a:off x="1564060" y="4750876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02B2BE5-3056-B2EE-25A5-83EFA05BE614}"/>
              </a:ext>
            </a:extLst>
          </p:cNvPr>
          <p:cNvSpPr/>
          <p:nvPr/>
        </p:nvSpPr>
        <p:spPr>
          <a:xfrm>
            <a:off x="2467949" y="5560173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A9D2BF9-4242-6AAA-8046-B84F416182CB}"/>
              </a:ext>
            </a:extLst>
          </p:cNvPr>
          <p:cNvSpPr/>
          <p:nvPr/>
        </p:nvSpPr>
        <p:spPr>
          <a:xfrm>
            <a:off x="3624087" y="4561691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B623DDD-063A-B7D6-0F95-44E68A966CD8}"/>
              </a:ext>
            </a:extLst>
          </p:cNvPr>
          <p:cNvSpPr/>
          <p:nvPr/>
        </p:nvSpPr>
        <p:spPr>
          <a:xfrm>
            <a:off x="3676639" y="3857497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03669A3-4BAB-568D-80FA-5A910261F280}"/>
              </a:ext>
            </a:extLst>
          </p:cNvPr>
          <p:cNvSpPr/>
          <p:nvPr/>
        </p:nvSpPr>
        <p:spPr>
          <a:xfrm>
            <a:off x="4086542" y="3468614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44A92-73DA-D1C0-539E-9C469F26DADA}"/>
              </a:ext>
            </a:extLst>
          </p:cNvPr>
          <p:cNvSpPr/>
          <p:nvPr/>
        </p:nvSpPr>
        <p:spPr>
          <a:xfrm>
            <a:off x="4475424" y="3584227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938637-E666-FC76-8DE2-30A1A01B801B}"/>
              </a:ext>
            </a:extLst>
          </p:cNvPr>
          <p:cNvSpPr/>
          <p:nvPr/>
        </p:nvSpPr>
        <p:spPr>
          <a:xfrm>
            <a:off x="4202155" y="3857496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D276751-613C-18F3-31D1-CA7FE6F644B0}"/>
              </a:ext>
            </a:extLst>
          </p:cNvPr>
          <p:cNvSpPr/>
          <p:nvPr/>
        </p:nvSpPr>
        <p:spPr>
          <a:xfrm>
            <a:off x="4202155" y="4340972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6045FB-561D-837A-8611-F379073E030F}"/>
              </a:ext>
            </a:extLst>
          </p:cNvPr>
          <p:cNvSpPr/>
          <p:nvPr/>
        </p:nvSpPr>
        <p:spPr>
          <a:xfrm>
            <a:off x="4328279" y="4645772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43CD95C-70B2-EA3B-DE70-E22B644F6D54}"/>
              </a:ext>
            </a:extLst>
          </p:cNvPr>
          <p:cNvSpPr/>
          <p:nvPr/>
        </p:nvSpPr>
        <p:spPr>
          <a:xfrm>
            <a:off x="4654100" y="4330461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0296F5-66BF-3EAC-392F-427FBA131D8E}"/>
              </a:ext>
            </a:extLst>
          </p:cNvPr>
          <p:cNvSpPr/>
          <p:nvPr/>
        </p:nvSpPr>
        <p:spPr>
          <a:xfrm>
            <a:off x="4654100" y="4729854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5284167-A429-FEC0-4E5C-706EA630B39D}"/>
              </a:ext>
            </a:extLst>
          </p:cNvPr>
          <p:cNvSpPr/>
          <p:nvPr/>
        </p:nvSpPr>
        <p:spPr>
          <a:xfrm>
            <a:off x="4086541" y="4908530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6B8E133-EDCB-EFA0-35AE-69F1451C8E29}"/>
              </a:ext>
            </a:extLst>
          </p:cNvPr>
          <p:cNvSpPr/>
          <p:nvPr/>
        </p:nvSpPr>
        <p:spPr>
          <a:xfrm>
            <a:off x="3624085" y="5402516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23A9B34-DBB9-1857-E670-91091C3C3E09}"/>
              </a:ext>
            </a:extLst>
          </p:cNvPr>
          <p:cNvSpPr/>
          <p:nvPr/>
        </p:nvSpPr>
        <p:spPr>
          <a:xfrm>
            <a:off x="3277243" y="5707316"/>
            <a:ext cx="298765" cy="2987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E2B1828-C92E-28A0-985E-B6DCE2DB4D24}"/>
              </a:ext>
            </a:extLst>
          </p:cNvPr>
          <p:cNvSpPr txBox="1"/>
          <p:nvPr/>
        </p:nvSpPr>
        <p:spPr>
          <a:xfrm>
            <a:off x="16945" y="0"/>
            <a:ext cx="575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Histograms Explained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B86370F-D198-ED6A-A972-0D4319DB0DC0}"/>
              </a:ext>
            </a:extLst>
          </p:cNvPr>
          <p:cNvCxnSpPr>
            <a:cxnSpLocks/>
          </p:cNvCxnSpPr>
          <p:nvPr/>
        </p:nvCxnSpPr>
        <p:spPr>
          <a:xfrm>
            <a:off x="4086541" y="1749140"/>
            <a:ext cx="0" cy="33248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077F7F5-2D8A-9425-ACAA-A94C046E9216}"/>
              </a:ext>
            </a:extLst>
          </p:cNvPr>
          <p:cNvSpPr txBox="1"/>
          <p:nvPr/>
        </p:nvSpPr>
        <p:spPr>
          <a:xfrm>
            <a:off x="2906279" y="1379808"/>
            <a:ext cx="19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x-axis bin edges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FE92CA8-22F4-5C2E-373D-B5C1127A5634}"/>
              </a:ext>
            </a:extLst>
          </p:cNvPr>
          <p:cNvCxnSpPr>
            <a:cxnSpLocks/>
          </p:cNvCxnSpPr>
          <p:nvPr/>
        </p:nvCxnSpPr>
        <p:spPr>
          <a:xfrm>
            <a:off x="3049477" y="1749140"/>
            <a:ext cx="0" cy="33248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970B20F-0C68-86A3-C06E-BB238B2CCD41}"/>
              </a:ext>
            </a:extLst>
          </p:cNvPr>
          <p:cNvSpPr txBox="1"/>
          <p:nvPr/>
        </p:nvSpPr>
        <p:spPr>
          <a:xfrm>
            <a:off x="5243095" y="3353004"/>
            <a:ext cx="121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y-axis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edges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DBE6A8-1EB5-B974-431B-0364025D03C5}"/>
              </a:ext>
            </a:extLst>
          </p:cNvPr>
          <p:cNvCxnSpPr>
            <a:cxnSpLocks/>
          </p:cNvCxnSpPr>
          <p:nvPr/>
        </p:nvCxnSpPr>
        <p:spPr>
          <a:xfrm rot="5400000">
            <a:off x="5343849" y="2985343"/>
            <a:ext cx="0" cy="33248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72F418-5161-BA23-EAFF-905B23A15F18}"/>
              </a:ext>
            </a:extLst>
          </p:cNvPr>
          <p:cNvCxnSpPr>
            <a:cxnSpLocks/>
          </p:cNvCxnSpPr>
          <p:nvPr/>
        </p:nvCxnSpPr>
        <p:spPr>
          <a:xfrm rot="5400000">
            <a:off x="5343849" y="4044709"/>
            <a:ext cx="0" cy="33248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5EA59709-4811-DE4E-83D4-B0DC044A8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09587"/>
              </p:ext>
            </p:extLst>
          </p:nvPr>
        </p:nvGraphicFramePr>
        <p:xfrm>
          <a:off x="7919224" y="2155651"/>
          <a:ext cx="4129164" cy="4135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291">
                  <a:extLst>
                    <a:ext uri="{9D8B030D-6E8A-4147-A177-3AD203B41FA5}">
                      <a16:colId xmlns:a16="http://schemas.microsoft.com/office/drawing/2014/main" val="3987961051"/>
                    </a:ext>
                  </a:extLst>
                </a:gridCol>
                <a:gridCol w="1032291">
                  <a:extLst>
                    <a:ext uri="{9D8B030D-6E8A-4147-A177-3AD203B41FA5}">
                      <a16:colId xmlns:a16="http://schemas.microsoft.com/office/drawing/2014/main" val="1729497904"/>
                    </a:ext>
                  </a:extLst>
                </a:gridCol>
                <a:gridCol w="1032291">
                  <a:extLst>
                    <a:ext uri="{9D8B030D-6E8A-4147-A177-3AD203B41FA5}">
                      <a16:colId xmlns:a16="http://schemas.microsoft.com/office/drawing/2014/main" val="3366611897"/>
                    </a:ext>
                  </a:extLst>
                </a:gridCol>
                <a:gridCol w="1032291">
                  <a:extLst>
                    <a:ext uri="{9D8B030D-6E8A-4147-A177-3AD203B41FA5}">
                      <a16:colId xmlns:a16="http://schemas.microsoft.com/office/drawing/2014/main" val="2766828660"/>
                    </a:ext>
                  </a:extLst>
                </a:gridCol>
              </a:tblGrid>
              <a:tr h="10339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469985"/>
                  </a:ext>
                </a:extLst>
              </a:tr>
              <a:tr h="10339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061760"/>
                  </a:ext>
                </a:extLst>
              </a:tr>
              <a:tr h="10339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863142"/>
                  </a:ext>
                </a:extLst>
              </a:tr>
              <a:tr h="10339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732" marR="68732" marT="34366" marB="3436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430462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BE63B546-D9AD-A5C9-9266-AF6A4F9C640C}"/>
              </a:ext>
            </a:extLst>
          </p:cNvPr>
          <p:cNvSpPr txBox="1"/>
          <p:nvPr/>
        </p:nvSpPr>
        <p:spPr>
          <a:xfrm>
            <a:off x="7462809" y="6030009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1A81E0-101E-A4EF-7868-D78A81996C49}"/>
              </a:ext>
            </a:extLst>
          </p:cNvPr>
          <p:cNvSpPr txBox="1"/>
          <p:nvPr/>
        </p:nvSpPr>
        <p:spPr>
          <a:xfrm>
            <a:off x="7732238" y="6276857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3E77161-6247-AE74-E9E1-8C2F94889A44}"/>
              </a:ext>
            </a:extLst>
          </p:cNvPr>
          <p:cNvSpPr txBox="1"/>
          <p:nvPr/>
        </p:nvSpPr>
        <p:spPr>
          <a:xfrm>
            <a:off x="8490843" y="6276857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C0EBD27-CAD2-8B73-F937-5B1410F46EB2}"/>
              </a:ext>
            </a:extLst>
          </p:cNvPr>
          <p:cNvSpPr txBox="1"/>
          <p:nvPr/>
        </p:nvSpPr>
        <p:spPr>
          <a:xfrm>
            <a:off x="9552388" y="6276857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B8EAA73-9FAD-B4A1-E57D-C4275D171460}"/>
              </a:ext>
            </a:extLst>
          </p:cNvPr>
          <p:cNvSpPr txBox="1"/>
          <p:nvPr/>
        </p:nvSpPr>
        <p:spPr>
          <a:xfrm>
            <a:off x="10571892" y="6276857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A928188-45D8-6621-94A0-4DB191362D2B}"/>
              </a:ext>
            </a:extLst>
          </p:cNvPr>
          <p:cNvSpPr txBox="1"/>
          <p:nvPr/>
        </p:nvSpPr>
        <p:spPr>
          <a:xfrm>
            <a:off x="11612416" y="6276857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1091E50-3001-821B-BA28-79C842D80C3F}"/>
              </a:ext>
            </a:extLst>
          </p:cNvPr>
          <p:cNvSpPr txBox="1"/>
          <p:nvPr/>
        </p:nvSpPr>
        <p:spPr>
          <a:xfrm>
            <a:off x="7061436" y="4994595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EF610F9-EBE6-2805-E20D-846015474DF1}"/>
              </a:ext>
            </a:extLst>
          </p:cNvPr>
          <p:cNvSpPr txBox="1"/>
          <p:nvPr/>
        </p:nvSpPr>
        <p:spPr>
          <a:xfrm>
            <a:off x="7061436" y="3943561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01B6BF-275C-050A-E47D-6892614F4AD1}"/>
              </a:ext>
            </a:extLst>
          </p:cNvPr>
          <p:cNvSpPr txBox="1"/>
          <p:nvPr/>
        </p:nvSpPr>
        <p:spPr>
          <a:xfrm>
            <a:off x="7061436" y="2903036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796DD0-DB46-DD7E-FBCA-9A056092DE90}"/>
              </a:ext>
            </a:extLst>
          </p:cNvPr>
          <p:cNvSpPr txBox="1"/>
          <p:nvPr/>
        </p:nvSpPr>
        <p:spPr>
          <a:xfrm>
            <a:off x="7462809" y="1888933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E68C37-9FBB-0A0B-1D95-847DCAA2A12A}"/>
              </a:ext>
            </a:extLst>
          </p:cNvPr>
          <p:cNvSpPr txBox="1"/>
          <p:nvPr/>
        </p:nvSpPr>
        <p:spPr>
          <a:xfrm>
            <a:off x="2042293" y="15059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E7917AB-36F3-2A8D-60E1-6A3858186C5C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2378283" y="1875249"/>
            <a:ext cx="3431" cy="40124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5907991-B850-BD83-3CEC-532F40B932D0}"/>
              </a:ext>
            </a:extLst>
          </p:cNvPr>
          <p:cNvCxnSpPr/>
          <p:nvPr/>
        </p:nvCxnSpPr>
        <p:spPr>
          <a:xfrm>
            <a:off x="4328279" y="6278556"/>
            <a:ext cx="1134961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4653052-0F85-BAD4-46D4-414459EF6411}"/>
              </a:ext>
            </a:extLst>
          </p:cNvPr>
          <p:cNvSpPr txBox="1"/>
          <p:nvPr/>
        </p:nvSpPr>
        <p:spPr>
          <a:xfrm>
            <a:off x="5144536" y="5984189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79F0885-DEE7-83FC-EF6C-36E367201FB9}"/>
              </a:ext>
            </a:extLst>
          </p:cNvPr>
          <p:cNvSpPr txBox="1"/>
          <p:nvPr/>
        </p:nvSpPr>
        <p:spPr>
          <a:xfrm>
            <a:off x="388427" y="1336105"/>
            <a:ext cx="90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9D595B5-7EE1-A1D6-9A37-C58FF647DB5E}"/>
              </a:ext>
            </a:extLst>
          </p:cNvPr>
          <p:cNvCxnSpPr>
            <a:cxnSpLocks/>
          </p:cNvCxnSpPr>
          <p:nvPr/>
        </p:nvCxnSpPr>
        <p:spPr>
          <a:xfrm flipV="1">
            <a:off x="982127" y="1771475"/>
            <a:ext cx="1" cy="44689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847B6C9-ADCD-BE9E-6548-4FFE88BB6EF9}"/>
              </a:ext>
            </a:extLst>
          </p:cNvPr>
          <p:cNvSpPr txBox="1"/>
          <p:nvPr/>
        </p:nvSpPr>
        <p:spPr>
          <a:xfrm>
            <a:off x="1847407" y="802302"/>
            <a:ext cx="23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03D793A-F73E-748C-B750-C505F11797FD}"/>
              </a:ext>
            </a:extLst>
          </p:cNvPr>
          <p:cNvSpPr txBox="1"/>
          <p:nvPr/>
        </p:nvSpPr>
        <p:spPr>
          <a:xfrm>
            <a:off x="7847851" y="802302"/>
            <a:ext cx="426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Counts for histogram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4AB5FE1-4575-875B-6F32-D612711EA5CC}"/>
              </a:ext>
            </a:extLst>
          </p:cNvPr>
          <p:cNvCxnSpPr>
            <a:cxnSpLocks/>
          </p:cNvCxnSpPr>
          <p:nvPr/>
        </p:nvCxnSpPr>
        <p:spPr>
          <a:xfrm>
            <a:off x="4952865" y="1057861"/>
            <a:ext cx="277937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2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102</Words>
  <Application>Microsoft Macintosh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Bradbury, Ph.D.</dc:creator>
  <cp:lastModifiedBy>Kyle Bradbury, Ph.D.</cp:lastModifiedBy>
  <cp:revision>15</cp:revision>
  <dcterms:created xsi:type="dcterms:W3CDTF">2024-07-11T15:47:57Z</dcterms:created>
  <dcterms:modified xsi:type="dcterms:W3CDTF">2024-07-14T20:00:13Z</dcterms:modified>
</cp:coreProperties>
</file>