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10" d="100"/>
          <a:sy n="110" d="100"/>
        </p:scale>
        <p:origin x="11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7CC9-FD0F-7036-2390-1B0EE5A18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2324B-7756-F4F1-7D50-CFA7BE142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0BF5-C67D-1C2F-D6D7-0DB12CF2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8364-40F5-FFF5-E0FF-C605AE49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C9CD-3325-EE41-43F8-E023F59F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B30C-B250-F846-9E3A-AED560ED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AE423-A935-2E56-2388-5330840C1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7DCE-95E9-19DD-88F5-A01D53A9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A2E4-B59F-841B-2125-35D578B2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51B8C-1F95-9CF7-1CE7-6DED2B78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2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07362-845E-4B6B-94DD-7CBDE2C9B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2A8C0-3606-0AF3-E931-954CDD8A5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CD13-21DD-82FF-5CA7-731483D2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D0BA-D342-70EC-F571-E2ECC3EE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5059-61B3-F868-D618-B0F05A84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9E7C-99D3-8124-1AEC-83F1F1D5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703-CA82-957E-EDBC-39AE7763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836B-E5C2-CC60-A445-69CC5DAE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245B-176A-0D69-E309-EB15842A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FAD69-84F9-52A7-EFA6-6D53F15D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25F0-6D64-3FAC-F517-406CEC5B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B24AC-924A-1000-B433-DE79AA7C6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A35A-41D5-CD72-659A-01C2678D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BDA3-1D4D-467D-EC07-5E735F4D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F0DC-EB6C-D1FA-6976-4CEE6FC7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65E7-AF23-67EB-2BB1-FC9CDC04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0CE6-0C99-124D-2DA5-061563EAF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3827A-6AAB-0F5B-2716-EB0DCC4D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EBCE2-E265-3D66-240A-242B3CD2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6BA5-0324-9452-BF93-F9C685E6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55A3A-237B-4227-2847-316DDA27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2D93-E72F-2E1E-867E-10CD225C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1899-BBF8-BE81-F4A8-9E68F3B1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6E1BB-3744-4F18-8534-F0F6B25C3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DC36F-8A3D-6003-09F2-B1A903A20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78C39-6624-4736-15F6-523BCBCBC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64ED4-F641-1447-4946-1F27DD20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560B1-6CB1-9917-4EB2-FF046EC9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8F8D3-17AE-26C4-C55D-E706AC7A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797F-5C23-F3A3-2A10-D8818F1C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E399D-68D7-1526-B1D7-FADAB95A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F850C-EE4A-EAB2-0567-AB469A5D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9009D-7D55-BE80-4151-C9057DF2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D24E0-09F0-728C-E1DD-3A272B22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7545F-263E-F162-F6A1-CC6B5993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0338C-7823-8E3D-7DCC-70341521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3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B2F4-79B5-8700-E8A3-D7FCDBCC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A94D-7C7F-80FE-2336-8B890B836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3CC1A-1A5F-F2D4-8A37-AE98E3A9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AB895-85C4-AD7C-659E-57ECE547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A25DA-11E9-EEAC-C98F-7566C614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A59E4-B5FB-A091-5445-A3ADFDD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5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FD35-6029-582F-4E8F-0C32F1A5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5121E-D879-F91B-1970-123187AD0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4D257-32CA-E4EF-8124-AD66B096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DE355-6C5A-FF81-655F-D0F8A81D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9F29A-D0BC-77F2-B9CD-CA9955D2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BEEB0-D057-DCDF-12F1-AF001E25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2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ECC1B-7FFE-5635-9234-3B450A2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9E96-A35B-3C8A-076C-CEFD47D4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29090-4B58-E0DA-EF45-EBD8DE7FE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F135D-81A5-4241-96C7-1211B872C63C}" type="datetimeFigureOut">
              <a:rPr lang="en-US" smtClean="0"/>
              <a:t>7/22/24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9662-3C21-D6C3-49D6-EC170F9CD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EF36-8DE7-2724-89D6-B2CA90E7F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2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C9BBD8A1-C847-D0C3-99A3-3DE195C5B339}"/>
              </a:ext>
            </a:extLst>
          </p:cNvPr>
          <p:cNvSpPr/>
          <p:nvPr/>
        </p:nvSpPr>
        <p:spPr>
          <a:xfrm>
            <a:off x="75374" y="231624"/>
            <a:ext cx="12116626" cy="6032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43624E-E002-BEBE-FC16-5E781942E10A}"/>
              </a:ext>
            </a:extLst>
          </p:cNvPr>
          <p:cNvSpPr/>
          <p:nvPr/>
        </p:nvSpPr>
        <p:spPr>
          <a:xfrm>
            <a:off x="1519881" y="2184270"/>
            <a:ext cx="9144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0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792502-4ACC-0B4D-E0A5-912DAC7FBA41}"/>
              </a:ext>
            </a:extLst>
          </p:cNvPr>
          <p:cNvSpPr/>
          <p:nvPr/>
        </p:nvSpPr>
        <p:spPr>
          <a:xfrm>
            <a:off x="1519881" y="3098670"/>
            <a:ext cx="9144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Helvetica Light" charset="0"/>
                <a:cs typeface="Helvetica Light" charset="0"/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560671-61CA-8E0F-6FEE-37BE5166EDFC}"/>
              </a:ext>
            </a:extLst>
          </p:cNvPr>
          <p:cNvSpPr/>
          <p:nvPr/>
        </p:nvSpPr>
        <p:spPr>
          <a:xfrm>
            <a:off x="2434281" y="2184270"/>
            <a:ext cx="9144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1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17D90B-63E4-3143-E521-D552464A9F09}"/>
              </a:ext>
            </a:extLst>
          </p:cNvPr>
          <p:cNvSpPr/>
          <p:nvPr/>
        </p:nvSpPr>
        <p:spPr>
          <a:xfrm>
            <a:off x="2434281" y="3098670"/>
            <a:ext cx="9144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Helvetica Light" charset="0"/>
                <a:cs typeface="Helvetica Light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C966FD-AE0B-0BC3-0B5E-A62CE78C6FE7}"/>
              </a:ext>
            </a:extLst>
          </p:cNvPr>
          <p:cNvSpPr/>
          <p:nvPr/>
        </p:nvSpPr>
        <p:spPr>
          <a:xfrm>
            <a:off x="3348681" y="2184270"/>
            <a:ext cx="9144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2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D94AD-A30B-0F3F-37CC-6C98F90AB920}"/>
              </a:ext>
            </a:extLst>
          </p:cNvPr>
          <p:cNvSpPr/>
          <p:nvPr/>
        </p:nvSpPr>
        <p:spPr>
          <a:xfrm>
            <a:off x="3348681" y="3098670"/>
            <a:ext cx="9144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Helvetica Light" charset="0"/>
                <a:cs typeface="Helvetica Light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97096D-6251-B516-F772-E64247B7F932}"/>
              </a:ext>
            </a:extLst>
          </p:cNvPr>
          <p:cNvSpPr/>
          <p:nvPr/>
        </p:nvSpPr>
        <p:spPr>
          <a:xfrm>
            <a:off x="4263081" y="2184270"/>
            <a:ext cx="9144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3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0319548-5001-8AB8-64BA-50909B8A47D2}"/>
              </a:ext>
            </a:extLst>
          </p:cNvPr>
          <p:cNvSpPr/>
          <p:nvPr/>
        </p:nvSpPr>
        <p:spPr>
          <a:xfrm>
            <a:off x="4263081" y="3098670"/>
            <a:ext cx="9144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  <a:ea typeface="Helvetica Light" charset="0"/>
                <a:cs typeface="Helvetica Light" charset="0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39E2D6-EB55-06C8-CF55-2803775764E0}"/>
              </a:ext>
            </a:extLst>
          </p:cNvPr>
          <p:cNvSpPr/>
          <p:nvPr/>
        </p:nvSpPr>
        <p:spPr>
          <a:xfrm>
            <a:off x="5177481" y="2184270"/>
            <a:ext cx="9144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>
                    <a:lumMod val="65000"/>
                  </a:schemeClr>
                </a:solidFill>
                <a:latin typeface="Helvetica Light" charset="0"/>
                <a:ea typeface="Helvetica Light" charset="0"/>
                <a:cs typeface="Helvetica Light" charset="0"/>
              </a:rPr>
              <a:t>4</a:t>
            </a:r>
            <a:endParaRPr lang="en-US" sz="2000" dirty="0">
              <a:solidFill>
                <a:schemeClr val="bg1">
                  <a:lumMod val="65000"/>
                </a:schemeClr>
              </a:solidFill>
              <a:latin typeface="Helvetica Light" charset="0"/>
              <a:ea typeface="Helvetica Light" charset="0"/>
              <a:cs typeface="Helvetica Light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9EE574-05A5-BD6D-A0EB-C4B1A23BB004}"/>
              </a:ext>
            </a:extLst>
          </p:cNvPr>
          <p:cNvSpPr/>
          <p:nvPr/>
        </p:nvSpPr>
        <p:spPr>
          <a:xfrm>
            <a:off x="5177481" y="3098670"/>
            <a:ext cx="914400" cy="9144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Helvetica" pitchFamily="2" charset="0"/>
                <a:ea typeface="Helvetica Light" charset="0"/>
                <a:cs typeface="Helvetica Light" charset="0"/>
              </a:rPr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2AA68E-8FE2-0F42-4603-CFCA1D18073F}"/>
                  </a:ext>
                </a:extLst>
              </p:cNvPr>
              <p:cNvSpPr txBox="1"/>
              <p:nvPr/>
            </p:nvSpPr>
            <p:spPr>
              <a:xfrm>
                <a:off x="856948" y="2271908"/>
                <a:ext cx="403444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A2AA68E-8FE2-0F42-4603-CFCA1D180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948" y="2271908"/>
                <a:ext cx="403444" cy="615553"/>
              </a:xfrm>
              <a:prstGeom prst="rect">
                <a:avLst/>
              </a:prstGeom>
              <a:blipFill>
                <a:blip r:embed="rId2"/>
                <a:stretch>
                  <a:fillRect l="-15152" r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9C83C1-AFF5-F530-CD17-CDCA12B5D5C3}"/>
                  </a:ext>
                </a:extLst>
              </p:cNvPr>
              <p:cNvSpPr txBox="1"/>
              <p:nvPr/>
            </p:nvSpPr>
            <p:spPr>
              <a:xfrm>
                <a:off x="852954" y="3248093"/>
                <a:ext cx="39991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39C83C1-AFF5-F530-CD17-CDCA12B5D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54" y="3248093"/>
                <a:ext cx="399918" cy="615553"/>
              </a:xfrm>
              <a:prstGeom prst="rect">
                <a:avLst/>
              </a:prstGeom>
              <a:blipFill>
                <a:blip r:embed="rId3"/>
                <a:stretch>
                  <a:fillRect l="-31250" r="-3125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E776C7F2-B573-861F-64F6-6ECBF85439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891" y="948419"/>
            <a:ext cx="5205246" cy="5205246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01008522-59A9-C3E4-D021-09A8CA6A7A2A}"/>
              </a:ext>
            </a:extLst>
          </p:cNvPr>
          <p:cNvSpPr txBox="1"/>
          <p:nvPr/>
        </p:nvSpPr>
        <p:spPr>
          <a:xfrm>
            <a:off x="297994" y="231228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9F8CFA-1A4F-9C7C-E723-8031ADABE891}"/>
              </a:ext>
            </a:extLst>
          </p:cNvPr>
          <p:cNvSpPr txBox="1"/>
          <p:nvPr/>
        </p:nvSpPr>
        <p:spPr>
          <a:xfrm>
            <a:off x="6393994" y="231228"/>
            <a:ext cx="554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A8CA21-F901-C372-2295-47282E87DBAE}"/>
              </a:ext>
            </a:extLst>
          </p:cNvPr>
          <p:cNvSpPr/>
          <p:nvPr/>
        </p:nvSpPr>
        <p:spPr>
          <a:xfrm>
            <a:off x="6747641" y="3082491"/>
            <a:ext cx="399393" cy="452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C175B-BD81-74BF-836F-C4EDAEC59875}"/>
              </a:ext>
            </a:extLst>
          </p:cNvPr>
          <p:cNvSpPr txBox="1"/>
          <p:nvPr/>
        </p:nvSpPr>
        <p:spPr>
          <a:xfrm rot="16200000">
            <a:off x="6840755" y="3170178"/>
            <a:ext cx="1154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8138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15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Helvetica</vt:lpstr>
      <vt:lpstr>Helvetica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Bradbury, Ph.D.</dc:creator>
  <cp:lastModifiedBy>Kyle Bradbury, Ph.D.</cp:lastModifiedBy>
  <cp:revision>4</cp:revision>
  <dcterms:created xsi:type="dcterms:W3CDTF">2024-07-17T18:48:09Z</dcterms:created>
  <dcterms:modified xsi:type="dcterms:W3CDTF">2024-07-22T11:44:43Z</dcterms:modified>
</cp:coreProperties>
</file>