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6" r:id="rId8"/>
    <p:sldId id="264" r:id="rId9"/>
    <p:sldId id="262" r:id="rId10"/>
    <p:sldId id="267" r:id="rId11"/>
    <p:sldId id="265" r:id="rId12"/>
    <p:sldId id="270"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93" autoAdjust="0"/>
  </p:normalViewPr>
  <p:slideViewPr>
    <p:cSldViewPr snapToGrid="0">
      <p:cViewPr varScale="1">
        <p:scale>
          <a:sx n="110" d="100"/>
          <a:sy n="110" d="100"/>
        </p:scale>
        <p:origin x="92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LR could not predict salary based on aggregate stats</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p:txBody>
      </p:sp>
    </p:spTree>
    <p:extLst>
      <p:ext uri="{BB962C8B-B14F-4D97-AF65-F5344CB8AC3E}">
        <p14:creationId xmlns:p14="http://schemas.microsoft.com/office/powerpoint/2010/main" val="111965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5981700" cy="3048000"/>
          </a:xfrm>
          <a:prstGeom prst="rect">
            <a:avLst/>
          </a:prstGeom>
        </p:spPr>
      </p:pic>
    </p:spTree>
    <p:extLst>
      <p:ext uri="{BB962C8B-B14F-4D97-AF65-F5344CB8AC3E}">
        <p14:creationId xmlns:p14="http://schemas.microsoft.com/office/powerpoint/2010/main" val="282271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Classification Report</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Tree>
    <p:extLst>
      <p:ext uri="{BB962C8B-B14F-4D97-AF65-F5344CB8AC3E}">
        <p14:creationId xmlns:p14="http://schemas.microsoft.com/office/powerpoint/2010/main" val="233270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Source of Data</a:t>
            </a:r>
          </a:p>
          <a:p>
            <a:pPr marL="0" lvl="0" indent="0" algn="l" rtl="0">
              <a:spcBef>
                <a:spcPts val="1200"/>
              </a:spcBef>
              <a:spcAft>
                <a:spcPts val="0"/>
              </a:spcAft>
              <a:buNone/>
            </a:pPr>
            <a:r>
              <a:rPr lang="en" dirty="0">
                <a:latin typeface="Palatino Linotype" panose="02040502050505030304" pitchFamily="18" charset="0"/>
              </a:rPr>
              <a:t>Page 6 – Hypothesis</a:t>
            </a:r>
          </a:p>
          <a:p>
            <a:pPr marL="0" lvl="0" indent="0" algn="l" rtl="0">
              <a:spcBef>
                <a:spcPts val="1200"/>
              </a:spcBef>
              <a:spcAft>
                <a:spcPts val="0"/>
              </a:spcAft>
              <a:buNone/>
            </a:pPr>
            <a:r>
              <a:rPr lang="en" dirty="0">
                <a:latin typeface="Palatino Linotype" panose="02040502050505030304" pitchFamily="18" charset="0"/>
              </a:rPr>
              <a:t>Page 7 -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US" dirty="0">
                <a:latin typeface="Palatino Linotype" panose="02040502050505030304" pitchFamily="18" charset="0"/>
              </a:rPr>
              <a:t>Page 8 – List of Tools Used</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10 – Machine Learning Models</a:t>
            </a:r>
          </a:p>
          <a:p>
            <a:pPr marL="0" lvl="0" indent="0" algn="l" rtl="0">
              <a:spcBef>
                <a:spcPts val="1200"/>
              </a:spcBef>
              <a:spcAft>
                <a:spcPts val="0"/>
              </a:spcAft>
              <a:buNone/>
            </a:pPr>
            <a:r>
              <a:rPr lang="en-US" dirty="0">
                <a:latin typeface="Palatino Linotype" panose="02040502050505030304" pitchFamily="18" charset="0"/>
              </a:rPr>
              <a:t>Page 11 – Results and Visualizations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Palatino Linotype" panose="02040502050505030304" pitchFamily="18" charset="0"/>
              </a:rPr>
              <a:t>Source of Data</a:t>
            </a:r>
            <a:endParaRPr>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a:bodyPr>
          <a:lstStyle/>
          <a:p>
            <a:pPr algn="ctr"/>
            <a:r>
              <a:rPr lang="en-US" dirty="0">
                <a:latin typeface="Palatino Linotype" panose="02040502050505030304" pitchFamily="18" charset="0"/>
              </a:rPr>
              <a:t>Data Exploration/Analysis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073564"/>
            <a:ext cx="7038900" cy="2911200"/>
          </a:xfrm>
        </p:spPr>
        <p:txBody>
          <a:bodyPr/>
          <a:lstStyle/>
          <a:p>
            <a:r>
              <a:rPr lang="en-CA" dirty="0">
                <a:latin typeface="Palatino Linotype" panose="02040502050505030304" pitchFamily="18" charset="0"/>
              </a:rPr>
              <a:t>Dropping Values:</a:t>
            </a:r>
          </a:p>
          <a:p>
            <a:pPr lvl="1"/>
            <a:r>
              <a:rPr lang="en-CA" dirty="0">
                <a:latin typeface="Palatino Linotype" panose="02040502050505030304" pitchFamily="18" charset="0"/>
              </a:rPr>
              <a:t>Advanced stats weren’t tracked throughout all the years in the dataset, so those columns were dropped </a:t>
            </a:r>
          </a:p>
          <a:p>
            <a:pPr lvl="1"/>
            <a:r>
              <a:rPr lang="en-CA" dirty="0">
                <a:latin typeface="Palatino Linotype" panose="02040502050505030304" pitchFamily="18" charset="0"/>
              </a:rPr>
              <a:t>Salary data was not available until 1990 so prior years were dropped </a:t>
            </a:r>
          </a:p>
          <a:p>
            <a:pPr lvl="1"/>
            <a:r>
              <a:rPr lang="en-CA" dirty="0">
                <a:latin typeface="Palatino Linotype" panose="02040502050505030304" pitchFamily="18" charset="0"/>
              </a:rPr>
              <a:t>Non-statistical/non-predictive values were dropped for the Machine Learning model</a:t>
            </a:r>
          </a:p>
          <a:p>
            <a:r>
              <a:rPr lang="en-CA" dirty="0">
                <a:latin typeface="Palatino Linotype" panose="02040502050505030304" pitchFamily="18" charset="0"/>
              </a:rPr>
              <a:t>Joining Tables:</a:t>
            </a:r>
          </a:p>
          <a:p>
            <a:pPr lvl="1"/>
            <a:r>
              <a:rPr lang="en-CA" dirty="0">
                <a:latin typeface="Palatino Linotype" panose="02040502050505030304" pitchFamily="18" charset="0"/>
              </a:rPr>
              <a:t>Joined tables based on player names and year to join their player stats, salaries, and team stats (add image of ERD later)</a:t>
            </a:r>
          </a:p>
          <a:p>
            <a:pPr lvl="1"/>
            <a:r>
              <a:rPr lang="en-CA" dirty="0">
                <a:latin typeface="Palatino Linotype" panose="02040502050505030304" pitchFamily="18" charset="0"/>
              </a:rPr>
              <a:t>Realized that some of the players played for multiple teams in a year so to accurately track the data within a year, some of the columns need to be summed while others need to be averaged</a:t>
            </a:r>
          </a:p>
          <a:p>
            <a:r>
              <a:rPr lang="en-CA" dirty="0">
                <a:latin typeface="Palatino Linotype" panose="02040502050505030304" pitchFamily="18" charset="0"/>
              </a:rPr>
              <a:t>Adjusting Data</a:t>
            </a:r>
          </a:p>
          <a:p>
            <a:pPr lvl="1"/>
            <a:r>
              <a:rPr lang="en-CA" dirty="0">
                <a:latin typeface="Palatino Linotype" panose="02040502050505030304" pitchFamily="18" charset="0"/>
              </a:rPr>
              <a:t>Salaries were adjusted using a CPI inflation module so that the $ is reported in the same value</a:t>
            </a:r>
          </a:p>
          <a:p>
            <a:pPr lvl="1"/>
            <a:r>
              <a:rPr lang="en-CA" dirty="0">
                <a:latin typeface="Palatino Linotype" panose="02040502050505030304" pitchFamily="18" charset="0"/>
              </a:rPr>
              <a:t>Salaries were placed into ranges to work with Machine Learning model better </a:t>
            </a:r>
          </a:p>
        </p:txBody>
      </p:sp>
    </p:spTree>
    <p:extLst>
      <p:ext uri="{BB962C8B-B14F-4D97-AF65-F5344CB8AC3E}">
        <p14:creationId xmlns:p14="http://schemas.microsoft.com/office/powerpoint/2010/main" val="241679635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837</Words>
  <Application>Microsoft Office PowerPoint</Application>
  <PresentationFormat>On-screen Show (16:9)</PresentationFormat>
  <Paragraphs>83</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Georgia</vt:lpstr>
      <vt:lpstr>Lato</vt:lpstr>
      <vt:lpstr>Montserrat</vt:lpstr>
      <vt:lpstr>Palatino Linotype</vt:lpstr>
      <vt:lpstr>Focus</vt:lpstr>
      <vt:lpstr>NBA Player Salaries</vt:lpstr>
      <vt:lpstr>Table of Contents </vt:lpstr>
      <vt:lpstr>Introduction</vt:lpstr>
      <vt:lpstr>Source of Data</vt:lpstr>
      <vt:lpstr>Source of Data</vt:lpstr>
      <vt:lpstr>Hypothesis</vt:lpstr>
      <vt:lpstr>Brief Summary of CPI (Consumer Price Index)</vt:lpstr>
      <vt:lpstr>Tools Used</vt:lpstr>
      <vt:lpstr>Data Exploration/Analysis</vt:lpstr>
      <vt:lpstr>Machine Learning Models</vt:lpstr>
      <vt:lpstr>Results and Visualizations</vt:lpstr>
      <vt:lpstr>Results and Visualizations</vt:lpstr>
      <vt:lpstr>Results and Visualizations</vt:lpstr>
      <vt:lpstr>Results and 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cp:lastModifiedBy>Syed Murtaza Kazmi</cp:lastModifiedBy>
  <cp:revision>7</cp:revision>
  <dcterms:modified xsi:type="dcterms:W3CDTF">2021-08-01T14:49:52Z</dcterms:modified>
</cp:coreProperties>
</file>