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4B298-1A70-4235-8769-A228F33805D6}" type="datetimeFigureOut">
              <a:rPr lang="zh-TW" altLang="en-US" smtClean="0"/>
              <a:t>2018/9/28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C1D09-EDFF-4F8D-810E-459BE725A3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6066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4B298-1A70-4235-8769-A228F33805D6}" type="datetimeFigureOut">
              <a:rPr lang="zh-TW" altLang="en-US" smtClean="0"/>
              <a:t>2018/9/28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C1D09-EDFF-4F8D-810E-459BE725A3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5752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4B298-1A70-4235-8769-A228F33805D6}" type="datetimeFigureOut">
              <a:rPr lang="zh-TW" altLang="en-US" smtClean="0"/>
              <a:t>2018/9/28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C1D09-EDFF-4F8D-810E-459BE725A3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186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4B298-1A70-4235-8769-A228F33805D6}" type="datetimeFigureOut">
              <a:rPr lang="zh-TW" altLang="en-US" smtClean="0"/>
              <a:t>2018/9/28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C1D09-EDFF-4F8D-810E-459BE725A3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1494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4B298-1A70-4235-8769-A228F33805D6}" type="datetimeFigureOut">
              <a:rPr lang="zh-TW" altLang="en-US" smtClean="0"/>
              <a:t>2018/9/28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C1D09-EDFF-4F8D-810E-459BE725A3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408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4B298-1A70-4235-8769-A228F33805D6}" type="datetimeFigureOut">
              <a:rPr lang="zh-TW" altLang="en-US" smtClean="0"/>
              <a:t>2018/9/28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C1D09-EDFF-4F8D-810E-459BE725A3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8545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4B298-1A70-4235-8769-A228F33805D6}" type="datetimeFigureOut">
              <a:rPr lang="zh-TW" altLang="en-US" smtClean="0"/>
              <a:t>2018/9/28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C1D09-EDFF-4F8D-810E-459BE725A3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1132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4B298-1A70-4235-8769-A228F33805D6}" type="datetimeFigureOut">
              <a:rPr lang="zh-TW" altLang="en-US" smtClean="0"/>
              <a:t>2018/9/28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C1D09-EDFF-4F8D-810E-459BE725A3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4425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4B298-1A70-4235-8769-A228F33805D6}" type="datetimeFigureOut">
              <a:rPr lang="zh-TW" altLang="en-US" smtClean="0"/>
              <a:t>2018/9/28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C1D09-EDFF-4F8D-810E-459BE725A3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0384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4B298-1A70-4235-8769-A228F33805D6}" type="datetimeFigureOut">
              <a:rPr lang="zh-TW" altLang="en-US" smtClean="0"/>
              <a:t>2018/9/28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C1D09-EDFF-4F8D-810E-459BE725A3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950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4B298-1A70-4235-8769-A228F33805D6}" type="datetimeFigureOut">
              <a:rPr lang="zh-TW" altLang="en-US" smtClean="0"/>
              <a:t>2018/9/28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C1D09-EDFF-4F8D-810E-459BE725A3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9384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4B298-1A70-4235-8769-A228F33805D6}" type="datetimeFigureOut">
              <a:rPr lang="zh-TW" altLang="en-US" smtClean="0"/>
              <a:t>2018/9/28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DC1D09-EDFF-4F8D-810E-459BE725A3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399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mtClean="0"/>
              <a:t>5145644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8229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寬螢幕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新細明體</vt:lpstr>
      <vt:lpstr>Arial</vt:lpstr>
      <vt:lpstr>Calibri</vt:lpstr>
      <vt:lpstr>Calibri Light</vt:lpstr>
      <vt:lpstr>Office 佈景主題</vt:lpstr>
      <vt:lpstr>5145644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5145644</dc:title>
  <dc:creator>Windows 使用者</dc:creator>
  <cp:lastModifiedBy>Windows 使用者</cp:lastModifiedBy>
  <cp:revision>1</cp:revision>
  <dcterms:created xsi:type="dcterms:W3CDTF">2018-09-28T05:50:32Z</dcterms:created>
  <dcterms:modified xsi:type="dcterms:W3CDTF">2018-09-28T05:50:46Z</dcterms:modified>
</cp:coreProperties>
</file>