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062D-9470-46BD-9240-5CE0736D6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A586-B43F-4584-B14B-0FF6FF1C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Sandbox Assembly and 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For STEM Fair</a:t>
            </a:r>
          </a:p>
          <a:p>
            <a:r>
              <a:rPr lang="en-US" dirty="0" smtClean="0"/>
              <a:t>Nick Carter 101918</a:t>
            </a:r>
          </a:p>
          <a:p>
            <a:r>
              <a:rPr lang="en-US" dirty="0" smtClean="0"/>
              <a:t>Ver. 3</a:t>
            </a:r>
          </a:p>
          <a:p>
            <a:endParaRPr lang="en-US" dirty="0"/>
          </a:p>
        </p:txBody>
      </p:sp>
      <p:pic>
        <p:nvPicPr>
          <p:cNvPr id="2050" name="Picture 2" descr="C:\Users\Nicholas Carter\AppData\Local\Microsoft\Windows\INetCache\IE\Q6K92S55\sandbox_boy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060"/>
            <a:ext cx="4038600" cy="28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9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 – via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This works best in very dim lighting. Turn off lights or use black sheet to reduce lighting over sandbox.</a:t>
            </a:r>
          </a:p>
          <a:p>
            <a:r>
              <a:rPr lang="en-US" b="1" dirty="0" smtClean="0"/>
              <a:t>If you do not see a picture of the sandbox but just white:</a:t>
            </a:r>
          </a:p>
          <a:p>
            <a:pPr lvl="1"/>
            <a:r>
              <a:rPr lang="en-US" b="1" dirty="0" smtClean="0"/>
              <a:t> Click  on – Advanced</a:t>
            </a:r>
            <a:r>
              <a:rPr lang="en-US" b="1" dirty="0"/>
              <a:t> </a:t>
            </a:r>
            <a:r>
              <a:rPr lang="en-US" b="1" dirty="0" smtClean="0"/>
              <a:t> – click radio button for the image not the  sand height</a:t>
            </a:r>
          </a:p>
          <a:p>
            <a:r>
              <a:rPr lang="en-US" b="1" dirty="0" smtClean="0"/>
              <a:t>Click on  - </a:t>
            </a:r>
            <a:r>
              <a:rPr lang="en-US" b="1" dirty="0" err="1" smtClean="0"/>
              <a:t>Calibration|Manually</a:t>
            </a:r>
            <a:r>
              <a:rPr lang="en-US" b="1" dirty="0" smtClean="0"/>
              <a:t> </a:t>
            </a:r>
            <a:r>
              <a:rPr lang="en-US" b="1" dirty="0"/>
              <a:t>Draw Sand </a:t>
            </a:r>
            <a:r>
              <a:rPr lang="en-US" b="1" dirty="0" smtClean="0"/>
              <a:t>Region</a:t>
            </a:r>
          </a:p>
          <a:p>
            <a:pPr lvl="1"/>
            <a:r>
              <a:rPr lang="en-US" b="1" dirty="0" smtClean="0"/>
              <a:t>Use the mouse to draw a rectangle around the sand edges.</a:t>
            </a:r>
          </a:p>
          <a:p>
            <a:r>
              <a:rPr lang="en-US" b="1" dirty="0" smtClean="0"/>
              <a:t>Click  on - Automatically </a:t>
            </a:r>
            <a:r>
              <a:rPr lang="en-US" b="1" dirty="0"/>
              <a:t>Calibrate Kinect &amp; Projector </a:t>
            </a:r>
            <a:endParaRPr lang="en-US" b="1" dirty="0" smtClean="0"/>
          </a:p>
          <a:p>
            <a:pPr lvl="1"/>
            <a:r>
              <a:rPr lang="en-US" b="1" dirty="0" smtClean="0"/>
              <a:t>Prompt will ask for sand to be flattened – do this and click OK</a:t>
            </a:r>
          </a:p>
          <a:p>
            <a:pPr lvl="1"/>
            <a:r>
              <a:rPr lang="en-US" b="1" dirty="0" smtClean="0"/>
              <a:t>5x5 checkerboards will be projected at various locations on the sand. There is a count of successful steps (total 5) at GUI lower left. </a:t>
            </a:r>
          </a:p>
          <a:p>
            <a:pPr lvl="1"/>
            <a:r>
              <a:rPr lang="en-US" b="1" dirty="0" smtClean="0"/>
              <a:t>Prompt will ask for cover over sandbox – put wood cover on and click OK – this is most critical for low light need.</a:t>
            </a:r>
          </a:p>
          <a:p>
            <a:pPr lvl="1"/>
            <a:r>
              <a:rPr lang="en-US" b="1" dirty="0" smtClean="0"/>
              <a:t>5x5 checkerboards will be projected at various locations on the sand. There is a count of successful steps  (total 5) at GUI lower left.</a:t>
            </a:r>
          </a:p>
          <a:p>
            <a:pPr lvl="1"/>
            <a:r>
              <a:rPr lang="en-US" b="1" dirty="0" smtClean="0"/>
              <a:t>Some delay for calculation ensues after step 5 completes.</a:t>
            </a:r>
          </a:p>
          <a:p>
            <a:pPr lvl="1"/>
            <a:r>
              <a:rPr lang="en-US" b="1" dirty="0" smtClean="0"/>
              <a:t>The GUI will display calibration successful at lower left when done</a:t>
            </a:r>
          </a:p>
          <a:p>
            <a:pPr lvl="1"/>
            <a:r>
              <a:rPr lang="en-US" b="1" dirty="0" smtClean="0"/>
              <a:t>Topographical colors should be projected</a:t>
            </a:r>
          </a:p>
          <a:p>
            <a:pPr lvl="1"/>
            <a:r>
              <a:rPr lang="en-US" b="1" dirty="0" smtClean="0"/>
              <a:t>Remove cover and  you can play  in the sand.</a:t>
            </a:r>
          </a:p>
        </p:txBody>
      </p:sp>
      <p:pic>
        <p:nvPicPr>
          <p:cNvPr id="1026" name="Picture 2" descr="C:\Users\Nicholas Carter\AppData\Local\Microsoft\Windows\INetCache\IE\Q6K92S55\sandbox_boy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76371"/>
            <a:ext cx="1981200" cy="14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2  - 050218</a:t>
            </a:r>
          </a:p>
          <a:p>
            <a:pPr lvl="1"/>
            <a:r>
              <a:rPr lang="en-US" dirty="0" smtClean="0"/>
              <a:t>Calibration - change on Advanced menu </a:t>
            </a:r>
            <a:r>
              <a:rPr lang="en-US" dirty="0" smtClean="0"/>
              <a:t>reference</a:t>
            </a:r>
          </a:p>
          <a:p>
            <a:r>
              <a:rPr lang="en-US" dirty="0" err="1" smtClean="0"/>
              <a:t>Ver</a:t>
            </a:r>
            <a:r>
              <a:rPr lang="en-US" dirty="0" smtClean="0"/>
              <a:t> 3 – 030219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Changed user names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>
            <a:off x="5124450" y="2133600"/>
            <a:ext cx="8572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845965" y="2057400"/>
            <a:ext cx="373379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4" idx="1"/>
          </p:cNvCxnSpPr>
          <p:nvPr/>
        </p:nvCxnSpPr>
        <p:spPr>
          <a:xfrm flipH="1">
            <a:off x="5124450" y="4876800"/>
            <a:ext cx="8924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882638" y="4800600"/>
            <a:ext cx="373379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4769078"/>
            <a:ext cx="0" cy="4696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362450" y="5130800"/>
            <a:ext cx="1143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3"/>
            <a:endCxn id="16" idx="1"/>
          </p:cNvCxnSpPr>
          <p:nvPr/>
        </p:nvCxnSpPr>
        <p:spPr>
          <a:xfrm>
            <a:off x="5124450" y="5359286"/>
            <a:ext cx="899159" cy="128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81684" y="5295900"/>
            <a:ext cx="373379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 rot="10800000">
            <a:off x="6760453" y="152400"/>
            <a:ext cx="685800" cy="14478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4214"/>
            <a:ext cx="8229600" cy="1143000"/>
          </a:xfrm>
        </p:spPr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81700" y="1447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524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5181600"/>
            <a:ext cx="1981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 OUTLET STRIP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7" idx="1"/>
          </p:cNvCxnSpPr>
          <p:nvPr/>
        </p:nvCxnSpPr>
        <p:spPr>
          <a:xfrm rot="16200000" flipH="1">
            <a:off x="-819150" y="3333750"/>
            <a:ext cx="3467100" cy="609600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41910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6934" y="4800600"/>
            <a:ext cx="45719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22655" y="5086349"/>
            <a:ext cx="45719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3609" y="5295900"/>
            <a:ext cx="45719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60081" y="5176837"/>
            <a:ext cx="45719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52643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USB 2.0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31187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POWER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8305800" y="5181600"/>
            <a:ext cx="76200" cy="1476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0" y="4769078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HDMI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6016934" y="3987800"/>
            <a:ext cx="2288866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10264" y="4381500"/>
            <a:ext cx="45719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0" y="5064353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USB 3.0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381000" cy="76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5" idx="3"/>
          </p:cNvCxnSpPr>
          <p:nvPr/>
        </p:nvCxnSpPr>
        <p:spPr>
          <a:xfrm flipH="1">
            <a:off x="2743200" y="1905000"/>
            <a:ext cx="4762500" cy="1295400"/>
          </a:xfrm>
          <a:prstGeom prst="bentConnector3">
            <a:avLst>
              <a:gd name="adj1" fmla="val -48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43200" y="3200400"/>
            <a:ext cx="0" cy="1981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4450" y="2133600"/>
            <a:ext cx="0" cy="2743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67200" y="5238749"/>
            <a:ext cx="857250" cy="241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USB HUB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885950" y="3200400"/>
            <a:ext cx="1143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85950" y="3467100"/>
            <a:ext cx="1143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66875" y="4870450"/>
            <a:ext cx="51435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Wart.</a:t>
            </a:r>
            <a:endParaRPr lang="en-US" sz="10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943100" y="1905000"/>
            <a:ext cx="0" cy="1295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05501" y="2057400"/>
            <a:ext cx="45719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84567" y="2025878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HDMI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239000" y="179504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AC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3886200" y="4337050"/>
            <a:ext cx="381000" cy="18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Power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23" idx="1"/>
          </p:cNvCxnSpPr>
          <p:nvPr/>
        </p:nvCxnSpPr>
        <p:spPr>
          <a:xfrm flipV="1">
            <a:off x="4267200" y="4419600"/>
            <a:ext cx="1743064" cy="94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1"/>
          </p:cNvCxnSpPr>
          <p:nvPr/>
        </p:nvCxnSpPr>
        <p:spPr>
          <a:xfrm flipH="1" flipV="1">
            <a:off x="3048000" y="4419600"/>
            <a:ext cx="838200" cy="94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48000" y="4419600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0" y="4769078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5" idx="2"/>
            <a:endCxn id="46" idx="0"/>
          </p:cNvCxnSpPr>
          <p:nvPr/>
        </p:nvCxnSpPr>
        <p:spPr>
          <a:xfrm flipH="1">
            <a:off x="1924050" y="3771900"/>
            <a:ext cx="19050" cy="10985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5" idx="2"/>
          </p:cNvCxnSpPr>
          <p:nvPr/>
        </p:nvCxnSpPr>
        <p:spPr>
          <a:xfrm>
            <a:off x="1943100" y="3771900"/>
            <a:ext cx="473075" cy="552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438400" y="4324350"/>
            <a:ext cx="0" cy="4447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" idx="3"/>
          </p:cNvCxnSpPr>
          <p:nvPr/>
        </p:nvCxnSpPr>
        <p:spPr>
          <a:xfrm>
            <a:off x="3200400" y="5372100"/>
            <a:ext cx="381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1400" y="5372100"/>
            <a:ext cx="0" cy="952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48050" y="6324600"/>
            <a:ext cx="2667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505200" y="6553200"/>
            <a:ext cx="0" cy="15240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657600" y="6553200"/>
            <a:ext cx="0" cy="15240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772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Projector - ON</a:t>
            </a:r>
          </a:p>
          <a:p>
            <a:pPr lvl="1"/>
            <a:r>
              <a:rPr lang="en-US" dirty="0" smtClean="0"/>
              <a:t>Power Switch is under </a:t>
            </a:r>
            <a:r>
              <a:rPr lang="en-US" dirty="0" err="1" smtClean="0"/>
              <a:t>velcro</a:t>
            </a:r>
            <a:r>
              <a:rPr lang="en-US" dirty="0" smtClean="0"/>
              <a:t> by power cord. Push button for 5 seconds until light goes from red to green.</a:t>
            </a:r>
          </a:p>
          <a:p>
            <a:pPr lvl="1"/>
            <a:r>
              <a:rPr lang="en-US" dirty="0" smtClean="0"/>
              <a:t>No other settings need be touched</a:t>
            </a:r>
          </a:p>
          <a:p>
            <a:r>
              <a:rPr lang="en-US" dirty="0" smtClean="0"/>
              <a:t>KINECT – ON 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Power from USB power adaptor.</a:t>
            </a:r>
          </a:p>
          <a:p>
            <a:r>
              <a:rPr lang="en-US" dirty="0" smtClean="0"/>
              <a:t>PC – set to never shut off  with external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3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SAND APP.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Turn on PC – power button at right by screen.</a:t>
            </a:r>
          </a:p>
          <a:p>
            <a:pPr lvl="1"/>
            <a:r>
              <a:rPr lang="en-US" dirty="0" smtClean="0"/>
              <a:t>Press until screen shows starting.</a:t>
            </a:r>
          </a:p>
          <a:p>
            <a:pPr lvl="1"/>
            <a:r>
              <a:rPr lang="en-US" dirty="0" smtClean="0"/>
              <a:t>Wait for pictorial login screen</a:t>
            </a:r>
          </a:p>
          <a:p>
            <a:r>
              <a:rPr lang="en-US" dirty="0" smtClean="0"/>
              <a:t>Login  - select user “Sandy Box”</a:t>
            </a:r>
          </a:p>
          <a:p>
            <a:pPr lvl="1"/>
            <a:r>
              <a:rPr lang="en-US" dirty="0" smtClean="0"/>
              <a:t>Password “S@ndbox2017”</a:t>
            </a:r>
          </a:p>
          <a:p>
            <a:pPr lvl="1"/>
            <a:r>
              <a:rPr lang="en-US" dirty="0" smtClean="0"/>
              <a:t>All other users </a:t>
            </a:r>
            <a:r>
              <a:rPr lang="en-US" dirty="0" smtClean="0"/>
              <a:t>must </a:t>
            </a:r>
            <a:r>
              <a:rPr lang="en-US" dirty="0" smtClean="0"/>
              <a:t>be signed out (power cycle if in doubt)</a:t>
            </a:r>
          </a:p>
          <a:p>
            <a:r>
              <a:rPr lang="en-US" dirty="0" smtClean="0"/>
              <a:t>App startup</a:t>
            </a:r>
          </a:p>
          <a:p>
            <a:pPr lvl="1"/>
            <a:r>
              <a:rPr lang="en-US" dirty="0" smtClean="0"/>
              <a:t>Double click on screen icon for Magic Sand</a:t>
            </a:r>
          </a:p>
          <a:p>
            <a:pPr lvl="1"/>
            <a:r>
              <a:rPr lang="en-US" dirty="0" smtClean="0"/>
              <a:t>You should get a DOS black window with white text showing script execution. </a:t>
            </a:r>
          </a:p>
          <a:p>
            <a:pPr lvl="1"/>
            <a:r>
              <a:rPr lang="en-US" dirty="0" smtClean="0"/>
              <a:t>It should find projector and Kinect or it will indicate “not found” </a:t>
            </a:r>
          </a:p>
          <a:p>
            <a:pPr lvl="1"/>
            <a:r>
              <a:rPr lang="en-US" dirty="0" smtClean="0"/>
              <a:t>It will then bring up Sandbox GUI.</a:t>
            </a:r>
          </a:p>
          <a:p>
            <a:pPr lvl="1"/>
            <a:r>
              <a:rPr lang="en-US" dirty="0" smtClean="0"/>
              <a:t>You should see the sandbox image in the window.</a:t>
            </a:r>
          </a:p>
          <a:p>
            <a:pPr lvl="1"/>
            <a:r>
              <a:rPr lang="en-US" dirty="0" smtClean="0"/>
              <a:t>You should see an image projected on the sand (Windows wallpaper)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Sandbox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Starting the App – saved calibration</a:t>
            </a:r>
          </a:p>
          <a:p>
            <a:pPr lvl="1"/>
            <a:r>
              <a:rPr lang="en-US" dirty="0" smtClean="0"/>
              <a:t>Check if it indicates calibrated on lower left</a:t>
            </a:r>
          </a:p>
          <a:p>
            <a:pPr lvl="2"/>
            <a:r>
              <a:rPr lang="en-US" dirty="0" smtClean="0"/>
              <a:t>If YES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prior saved calibration file just click “RUN” in top right.</a:t>
            </a:r>
          </a:p>
          <a:p>
            <a:pPr lvl="1"/>
            <a:r>
              <a:rPr lang="en-US" dirty="0" smtClean="0"/>
              <a:t>Otherwise see Calibration page</a:t>
            </a:r>
          </a:p>
          <a:p>
            <a:r>
              <a:rPr lang="en-US" dirty="0" smtClean="0"/>
              <a:t>Changing animal numbers</a:t>
            </a:r>
          </a:p>
          <a:p>
            <a:pPr lvl="1"/>
            <a:r>
              <a:rPr lang="en-US" dirty="0" smtClean="0"/>
              <a:t>Lower right are sliders and numbers to set these.</a:t>
            </a:r>
          </a:p>
          <a:p>
            <a:r>
              <a:rPr lang="en-US" dirty="0" smtClean="0"/>
              <a:t>Removing all animals</a:t>
            </a:r>
          </a:p>
          <a:p>
            <a:pPr lvl="1"/>
            <a:r>
              <a:rPr lang="en-US" dirty="0" smtClean="0"/>
              <a:t>There is a radio button lower right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Switching Games</a:t>
            </a:r>
          </a:p>
          <a:p>
            <a:pPr lvl="1"/>
            <a:r>
              <a:rPr lang="en-US" dirty="0" smtClean="0"/>
              <a:t>“f” - Animal Game – 2 players  trapping bunnies and fish on your side  – timed session for best score.</a:t>
            </a:r>
          </a:p>
          <a:p>
            <a:pPr lvl="1"/>
            <a:r>
              <a:rPr lang="en-US" dirty="0" smtClean="0"/>
              <a:t>“space” - Island Game – </a:t>
            </a:r>
            <a:r>
              <a:rPr lang="en-US" b="1" i="1" dirty="0" smtClean="0"/>
              <a:t>difficult and not recommended as has long timeouts and vague instruction.</a:t>
            </a:r>
          </a:p>
          <a:p>
            <a:pPr lvl="1"/>
            <a:r>
              <a:rPr lang="en-US" dirty="0" smtClean="0"/>
              <a:t>“m”  - Mother Game – guide fish and bunnies to their moms by changing terrain.  Hitting “m” again resets mothers to random locations.</a:t>
            </a:r>
          </a:p>
          <a:p>
            <a:pPr lvl="1"/>
            <a:r>
              <a:rPr lang="en-US" dirty="0" smtClean="0"/>
              <a:t>Or use push-buttons on box if equipped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Projector</a:t>
            </a:r>
          </a:p>
          <a:p>
            <a:pPr lvl="1"/>
            <a:r>
              <a:rPr lang="en-US" dirty="0" smtClean="0"/>
              <a:t>Press power button until fan stops. It may take a while as the projector needs to cool a bit first.</a:t>
            </a:r>
          </a:p>
          <a:p>
            <a:r>
              <a:rPr lang="en-US" dirty="0" smtClean="0"/>
              <a:t>Kinect. </a:t>
            </a:r>
          </a:p>
          <a:p>
            <a:pPr lvl="1"/>
            <a:r>
              <a:rPr lang="en-US" dirty="0" smtClean="0"/>
              <a:t>Nothing special. Can be unplugged any way.</a:t>
            </a:r>
          </a:p>
          <a:p>
            <a:r>
              <a:rPr lang="en-US" dirty="0" smtClean="0"/>
              <a:t>PC </a:t>
            </a:r>
          </a:p>
          <a:p>
            <a:pPr lvl="1"/>
            <a:r>
              <a:rPr lang="en-US" dirty="0" smtClean="0"/>
              <a:t>Close Sandbox app</a:t>
            </a:r>
          </a:p>
          <a:p>
            <a:pPr lvl="1"/>
            <a:r>
              <a:rPr lang="en-US" dirty="0" smtClean="0"/>
              <a:t>Normal Windows shutdown.</a:t>
            </a:r>
          </a:p>
          <a:p>
            <a:r>
              <a:rPr lang="en-US" dirty="0" smtClean="0"/>
              <a:t>Top FAN – turn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Projector will shut off if it gets too hot. If it does, the Sandbox program may hang up requiring a PC reboot. Repeat start up sequence.</a:t>
            </a:r>
          </a:p>
          <a:p>
            <a:r>
              <a:rPr lang="en-US" dirty="0" smtClean="0"/>
              <a:t>The Kinect may lose connection to PC. This will be audible if PC loses device (ping). The USB port on the PC is a bit loose. Make sure it is firmly inserted. Only the USB 2.0 port will work.</a:t>
            </a:r>
          </a:p>
          <a:p>
            <a:pPr lvl="1"/>
            <a:r>
              <a:rPr lang="en-US" dirty="0" smtClean="0"/>
              <a:t>Close Sandbox App if you can. Otherwise reboot. </a:t>
            </a:r>
          </a:p>
          <a:p>
            <a:pPr lvl="2"/>
            <a:r>
              <a:rPr lang="en-US" dirty="0" smtClean="0"/>
              <a:t>If totally stuck hold power button.</a:t>
            </a:r>
          </a:p>
          <a:p>
            <a:pPr lvl="2"/>
            <a:r>
              <a:rPr lang="en-US" dirty="0" smtClean="0"/>
              <a:t>Power it back on and login again.</a:t>
            </a:r>
          </a:p>
          <a:p>
            <a:pPr lvl="1"/>
            <a:r>
              <a:rPr lang="en-US" dirty="0" smtClean="0"/>
              <a:t>Unplug USB hub from PC</a:t>
            </a:r>
          </a:p>
          <a:p>
            <a:pPr lvl="1"/>
            <a:r>
              <a:rPr lang="en-US" dirty="0" smtClean="0"/>
              <a:t>Unplug KINECT from USB hub</a:t>
            </a:r>
          </a:p>
          <a:p>
            <a:pPr lvl="1"/>
            <a:r>
              <a:rPr lang="en-US" dirty="0" err="1" smtClean="0"/>
              <a:t>Replug</a:t>
            </a:r>
            <a:r>
              <a:rPr lang="en-US" dirty="0" smtClean="0"/>
              <a:t> USB Hub into PC  (ping)</a:t>
            </a:r>
          </a:p>
          <a:p>
            <a:pPr lvl="1"/>
            <a:r>
              <a:rPr lang="en-US" dirty="0" err="1" smtClean="0"/>
              <a:t>Replug</a:t>
            </a:r>
            <a:r>
              <a:rPr lang="en-US" dirty="0" smtClean="0"/>
              <a:t> Kinect into HUB (ping).</a:t>
            </a:r>
          </a:p>
          <a:p>
            <a:pPr lvl="1"/>
            <a:r>
              <a:rPr lang="en-US" dirty="0" smtClean="0"/>
              <a:t>Restart Sandbox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LOW Frame rate - The response is sluggish</a:t>
            </a:r>
          </a:p>
          <a:p>
            <a:pPr lvl="1"/>
            <a:r>
              <a:rPr lang="en-US" dirty="0" smtClean="0"/>
              <a:t>Close app and reboot PC and restart everything</a:t>
            </a:r>
          </a:p>
          <a:p>
            <a:pPr lvl="1"/>
            <a:r>
              <a:rPr lang="en-US" dirty="0" smtClean="0"/>
              <a:t>This will log out any other user.</a:t>
            </a:r>
          </a:p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In the initial view of the Application, the sandbox should be central and the rectangle edges aligned horizontally and vertically with the window.</a:t>
            </a:r>
          </a:p>
          <a:p>
            <a:pPr lvl="1"/>
            <a:r>
              <a:rPr lang="en-US" dirty="0" smtClean="0"/>
              <a:t>This makes the Manual drawing of sand region better.</a:t>
            </a:r>
          </a:p>
          <a:p>
            <a:pPr lvl="1"/>
            <a:r>
              <a:rPr lang="en-US" dirty="0" smtClean="0"/>
              <a:t>If not aligned, adjust  </a:t>
            </a:r>
            <a:r>
              <a:rPr lang="en-US" dirty="0"/>
              <a:t>K</a:t>
            </a:r>
            <a:r>
              <a:rPr lang="en-US" dirty="0" smtClean="0"/>
              <a:t>inect and projector  positions to make it aligned. If you are not using the iron frame the sandbox too can be moved to make the alignment.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861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Sandbox Assembly and Startup</vt:lpstr>
      <vt:lpstr>WIRING</vt:lpstr>
      <vt:lpstr>Turning up</vt:lpstr>
      <vt:lpstr>MAGIC SAND APP.</vt:lpstr>
      <vt:lpstr>In the Sandbox GUI</vt:lpstr>
      <vt:lpstr>Games</vt:lpstr>
      <vt:lpstr>Shutdown</vt:lpstr>
      <vt:lpstr>Troubleshooting 1</vt:lpstr>
      <vt:lpstr>Troubleshooting 2</vt:lpstr>
      <vt:lpstr>Calibration – via GUI</vt:lpstr>
      <vt:lpstr>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 Assembly and Startup</dc:title>
  <dc:creator>Nicholas Carter</dc:creator>
  <cp:lastModifiedBy>Nicholas Carter</cp:lastModifiedBy>
  <cp:revision>17</cp:revision>
  <dcterms:created xsi:type="dcterms:W3CDTF">2018-05-01T11:32:01Z</dcterms:created>
  <dcterms:modified xsi:type="dcterms:W3CDTF">2019-03-02T15:39:59Z</dcterms:modified>
</cp:coreProperties>
</file>