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handoutMasterIdLst>
    <p:handoutMasterId r:id="rId4"/>
  </p:handoutMasterIdLst>
  <p:sldIdLst>
    <p:sldId id="256" r:id="rId2"/>
  </p:sldIdLst>
  <p:sldSz cx="32918400" cy="21945600"/>
  <p:notesSz cx="6858000" cy="9144000"/>
  <p:defaultTextStyle>
    <a:defPPr>
      <a:defRPr lang="en-US"/>
    </a:defPPr>
    <a:lvl1pPr algn="l" rtl="0" eaLnBrk="0" fontAlgn="base" hangingPunct="0">
      <a:spcBef>
        <a:spcPct val="0"/>
      </a:spcBef>
      <a:spcAft>
        <a:spcPct val="0"/>
      </a:spcAft>
      <a:defRPr sz="1700" kern="1200">
        <a:solidFill>
          <a:schemeClr val="tx1"/>
        </a:solidFill>
        <a:latin typeface="Arial" panose="020B0604020202020204" pitchFamily="34" charset="0"/>
        <a:ea typeface="ＭＳ Ｐゴシック" panose="020B0600070205080204" pitchFamily="34" charset="-128"/>
        <a:cs typeface="+mn-cs"/>
      </a:defRPr>
    </a:lvl1pPr>
    <a:lvl2pPr marL="325438" indent="131763" algn="l" rtl="0" eaLnBrk="0" fontAlgn="base" hangingPunct="0">
      <a:spcBef>
        <a:spcPct val="0"/>
      </a:spcBef>
      <a:spcAft>
        <a:spcPct val="0"/>
      </a:spcAft>
      <a:defRPr sz="1700" kern="1200">
        <a:solidFill>
          <a:schemeClr val="tx1"/>
        </a:solidFill>
        <a:latin typeface="Arial" panose="020B0604020202020204" pitchFamily="34" charset="0"/>
        <a:ea typeface="ＭＳ Ｐゴシック" panose="020B0600070205080204" pitchFamily="34" charset="-128"/>
        <a:cs typeface="+mn-cs"/>
      </a:defRPr>
    </a:lvl2pPr>
    <a:lvl3pPr marL="652463" indent="261938" algn="l" rtl="0" eaLnBrk="0" fontAlgn="base" hangingPunct="0">
      <a:spcBef>
        <a:spcPct val="0"/>
      </a:spcBef>
      <a:spcAft>
        <a:spcPct val="0"/>
      </a:spcAft>
      <a:defRPr sz="1700" kern="1200">
        <a:solidFill>
          <a:schemeClr val="tx1"/>
        </a:solidFill>
        <a:latin typeface="Arial" panose="020B0604020202020204" pitchFamily="34" charset="0"/>
        <a:ea typeface="ＭＳ Ｐゴシック" panose="020B0600070205080204" pitchFamily="34" charset="-128"/>
        <a:cs typeface="+mn-cs"/>
      </a:defRPr>
    </a:lvl3pPr>
    <a:lvl4pPr marL="979488" indent="392113" algn="l" rtl="0" eaLnBrk="0" fontAlgn="base" hangingPunct="0">
      <a:spcBef>
        <a:spcPct val="0"/>
      </a:spcBef>
      <a:spcAft>
        <a:spcPct val="0"/>
      </a:spcAft>
      <a:defRPr sz="1700" kern="1200">
        <a:solidFill>
          <a:schemeClr val="tx1"/>
        </a:solidFill>
        <a:latin typeface="Arial" panose="020B0604020202020204" pitchFamily="34" charset="0"/>
        <a:ea typeface="ＭＳ Ｐゴシック" panose="020B0600070205080204" pitchFamily="34" charset="-128"/>
        <a:cs typeface="+mn-cs"/>
      </a:defRPr>
    </a:lvl4pPr>
    <a:lvl5pPr marL="1304925" indent="523875" algn="l" rtl="0" eaLnBrk="0" fontAlgn="base" hangingPunct="0">
      <a:spcBef>
        <a:spcPct val="0"/>
      </a:spcBef>
      <a:spcAft>
        <a:spcPct val="0"/>
      </a:spcAft>
      <a:defRPr sz="17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7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7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7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7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52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122"/>
    <a:srgbClr val="FFD334"/>
    <a:srgbClr val="C3A128"/>
    <a:srgbClr val="F3CD4D"/>
    <a:srgbClr val="123F3F"/>
    <a:srgbClr val="F0F0F0"/>
    <a:srgbClr val="66FF66"/>
    <a:srgbClr val="8822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14" autoAdjust="0"/>
    <p:restoredTop sz="94667" autoAdjust="0"/>
  </p:normalViewPr>
  <p:slideViewPr>
    <p:cSldViewPr>
      <p:cViewPr varScale="1">
        <p:scale>
          <a:sx n="21" d="100"/>
          <a:sy n="21" d="100"/>
        </p:scale>
        <p:origin x="1628" y="-32"/>
      </p:cViewPr>
      <p:guideLst>
        <p:guide orient="horz" pos="2528"/>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 of Sentiment Classifier</a:t>
            </a:r>
            <a:r>
              <a:rPr lang="en-US" baseline="0" dirty="0"/>
              <a:t>s on Test Sets of 100 reviews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166402508865135E-2"/>
          <c:y val="9.1902655440164044E-2"/>
          <c:w val="0.94976006018571346"/>
          <c:h val="0.78814306173584359"/>
        </c:manualLayout>
      </c:layout>
      <c:barChart>
        <c:barDir val="col"/>
        <c:grouping val="clustered"/>
        <c:varyColors val="0"/>
        <c:ser>
          <c:idx val="0"/>
          <c:order val="0"/>
          <c:tx>
            <c:strRef>
              <c:f>Sheet1!$B$1</c:f>
              <c:strCache>
                <c:ptCount val="1"/>
                <c:pt idx="0">
                  <c:v>TextBlob's Sentiment Analyzer</c:v>
                </c:pt>
              </c:strCache>
            </c:strRef>
          </c:tx>
          <c:spPr>
            <a:solidFill>
              <a:schemeClr val="accent1"/>
            </a:solidFill>
            <a:ln>
              <a:noFill/>
            </a:ln>
            <a:effectLst/>
          </c:spPr>
          <c:invertIfNegative val="0"/>
          <c:cat>
            <c:strRef>
              <c:f>Sheet1!$A$2</c:f>
              <c:strCache>
                <c:ptCount val="1"/>
                <c:pt idx="0">
                  <c:v>Accuracy</c:v>
                </c:pt>
              </c:strCache>
            </c:strRef>
          </c:cat>
          <c:val>
            <c:numRef>
              <c:f>Sheet1!$B$2</c:f>
              <c:numCache>
                <c:formatCode>General</c:formatCode>
                <c:ptCount val="1"/>
                <c:pt idx="0">
                  <c:v>74.5</c:v>
                </c:pt>
              </c:numCache>
            </c:numRef>
          </c:val>
          <c:extLst>
            <c:ext xmlns:c16="http://schemas.microsoft.com/office/drawing/2014/chart" uri="{C3380CC4-5D6E-409C-BE32-E72D297353CC}">
              <c16:uniqueId val="{00000000-AD90-453E-87DE-DB3F246174B1}"/>
            </c:ext>
          </c:extLst>
        </c:ser>
        <c:ser>
          <c:idx val="1"/>
          <c:order val="1"/>
          <c:tx>
            <c:strRef>
              <c:f>Sheet1!$C$1</c:f>
              <c:strCache>
                <c:ptCount val="1"/>
                <c:pt idx="0">
                  <c:v>TextBlob's Naïve Bayes</c:v>
                </c:pt>
              </c:strCache>
            </c:strRef>
          </c:tx>
          <c:spPr>
            <a:solidFill>
              <a:schemeClr val="accent2"/>
            </a:solidFill>
            <a:ln>
              <a:noFill/>
            </a:ln>
            <a:effectLst/>
          </c:spPr>
          <c:invertIfNegative val="0"/>
          <c:cat>
            <c:strRef>
              <c:f>Sheet1!$A$2</c:f>
              <c:strCache>
                <c:ptCount val="1"/>
                <c:pt idx="0">
                  <c:v>Accuracy</c:v>
                </c:pt>
              </c:strCache>
            </c:strRef>
          </c:cat>
          <c:val>
            <c:numRef>
              <c:f>Sheet1!$C$2</c:f>
              <c:numCache>
                <c:formatCode>General</c:formatCode>
                <c:ptCount val="1"/>
                <c:pt idx="0">
                  <c:v>65</c:v>
                </c:pt>
              </c:numCache>
            </c:numRef>
          </c:val>
          <c:extLst>
            <c:ext xmlns:c16="http://schemas.microsoft.com/office/drawing/2014/chart" uri="{C3380CC4-5D6E-409C-BE32-E72D297353CC}">
              <c16:uniqueId val="{00000001-AD90-453E-87DE-DB3F246174B1}"/>
            </c:ext>
          </c:extLst>
        </c:ser>
        <c:ser>
          <c:idx val="2"/>
          <c:order val="2"/>
          <c:tx>
            <c:strRef>
              <c:f>Sheet1!$D$1</c:f>
              <c:strCache>
                <c:ptCount val="1"/>
                <c:pt idx="0">
                  <c:v>Custom Naïve Bayes</c:v>
                </c:pt>
              </c:strCache>
            </c:strRef>
          </c:tx>
          <c:spPr>
            <a:solidFill>
              <a:schemeClr val="accent3"/>
            </a:solidFill>
            <a:ln>
              <a:noFill/>
            </a:ln>
            <a:effectLst/>
          </c:spPr>
          <c:invertIfNegative val="0"/>
          <c:cat>
            <c:strRef>
              <c:f>Sheet1!$A$2</c:f>
              <c:strCache>
                <c:ptCount val="1"/>
                <c:pt idx="0">
                  <c:v>Accuracy</c:v>
                </c:pt>
              </c:strCache>
            </c:strRef>
          </c:cat>
          <c:val>
            <c:numRef>
              <c:f>Sheet1!$D$2</c:f>
              <c:numCache>
                <c:formatCode>General</c:formatCode>
                <c:ptCount val="1"/>
                <c:pt idx="0">
                  <c:v>95</c:v>
                </c:pt>
              </c:numCache>
            </c:numRef>
          </c:val>
          <c:extLst>
            <c:ext xmlns:c16="http://schemas.microsoft.com/office/drawing/2014/chart" uri="{C3380CC4-5D6E-409C-BE32-E72D297353CC}">
              <c16:uniqueId val="{00000002-AD90-453E-87DE-DB3F246174B1}"/>
            </c:ext>
          </c:extLst>
        </c:ser>
        <c:ser>
          <c:idx val="3"/>
          <c:order val="3"/>
          <c:tx>
            <c:strRef>
              <c:f>Sheet1!$E$1</c:f>
              <c:strCache>
                <c:ptCount val="1"/>
                <c:pt idx="0">
                  <c:v>Custom Turney's</c:v>
                </c:pt>
              </c:strCache>
            </c:strRef>
          </c:tx>
          <c:spPr>
            <a:solidFill>
              <a:schemeClr val="accent4"/>
            </a:solidFill>
            <a:ln>
              <a:noFill/>
            </a:ln>
            <a:effectLst/>
          </c:spPr>
          <c:invertIfNegative val="0"/>
          <c:cat>
            <c:strRef>
              <c:f>Sheet1!$A$2</c:f>
              <c:strCache>
                <c:ptCount val="1"/>
                <c:pt idx="0">
                  <c:v>Accuracy</c:v>
                </c:pt>
              </c:strCache>
            </c:strRef>
          </c:cat>
          <c:val>
            <c:numRef>
              <c:f>Sheet1!$E$2</c:f>
              <c:numCache>
                <c:formatCode>General</c:formatCode>
                <c:ptCount val="1"/>
                <c:pt idx="0">
                  <c:v>74</c:v>
                </c:pt>
              </c:numCache>
            </c:numRef>
          </c:val>
          <c:extLst>
            <c:ext xmlns:c16="http://schemas.microsoft.com/office/drawing/2014/chart" uri="{C3380CC4-5D6E-409C-BE32-E72D297353CC}">
              <c16:uniqueId val="{00000003-AD90-453E-87DE-DB3F246174B1}"/>
            </c:ext>
          </c:extLst>
        </c:ser>
        <c:dLbls>
          <c:showLegendKey val="0"/>
          <c:showVal val="0"/>
          <c:showCatName val="0"/>
          <c:showSerName val="0"/>
          <c:showPercent val="0"/>
          <c:showBubbleSize val="0"/>
        </c:dLbls>
        <c:gapWidth val="219"/>
        <c:overlap val="-27"/>
        <c:axId val="548387248"/>
        <c:axId val="548386264"/>
      </c:barChart>
      <c:catAx>
        <c:axId val="54838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8386264"/>
        <c:crosses val="autoZero"/>
        <c:auto val="1"/>
        <c:lblAlgn val="ctr"/>
        <c:lblOffset val="100"/>
        <c:noMultiLvlLbl val="0"/>
      </c:catAx>
      <c:valAx>
        <c:axId val="548386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838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B1A475E-6E73-4C2F-8EDB-FF899DD5F6D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ltLang="en-US"/>
          </a:p>
        </p:txBody>
      </p:sp>
      <p:sp>
        <p:nvSpPr>
          <p:cNvPr id="5123" name="Rectangle 3">
            <a:extLst>
              <a:ext uri="{FF2B5EF4-FFF2-40B4-BE49-F238E27FC236}">
                <a16:creationId xmlns:a16="http://schemas.microsoft.com/office/drawing/2014/main" id="{64C91E15-C647-4C97-B814-10AF7C540743}"/>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ltLang="en-US"/>
          </a:p>
        </p:txBody>
      </p:sp>
      <p:sp>
        <p:nvSpPr>
          <p:cNvPr id="5124" name="Rectangle 4">
            <a:extLst>
              <a:ext uri="{FF2B5EF4-FFF2-40B4-BE49-F238E27FC236}">
                <a16:creationId xmlns:a16="http://schemas.microsoft.com/office/drawing/2014/main" id="{3C9ECAB4-A84D-4839-BCD8-D7F437536BC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ltLang="en-US"/>
          </a:p>
        </p:txBody>
      </p:sp>
      <p:sp>
        <p:nvSpPr>
          <p:cNvPr id="5125" name="Rectangle 5">
            <a:extLst>
              <a:ext uri="{FF2B5EF4-FFF2-40B4-BE49-F238E27FC236}">
                <a16:creationId xmlns:a16="http://schemas.microsoft.com/office/drawing/2014/main" id="{BAF461DE-7501-4392-B7D7-69438C8FB2FF}"/>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defRPr>
            </a:lvl1pPr>
          </a:lstStyle>
          <a:p>
            <a:pPr>
              <a:defRPr/>
            </a:pPr>
            <a:fld id="{259AD0FD-EA54-4B6E-8E47-B386C01B20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B740E5F-1CEB-456E-A237-55D0FFE8810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ltLang="en-US"/>
          </a:p>
        </p:txBody>
      </p:sp>
      <p:sp>
        <p:nvSpPr>
          <p:cNvPr id="3075" name="Rectangle 3">
            <a:extLst>
              <a:ext uri="{FF2B5EF4-FFF2-40B4-BE49-F238E27FC236}">
                <a16:creationId xmlns:a16="http://schemas.microsoft.com/office/drawing/2014/main" id="{7FF1FA09-E15C-4D7D-98ED-858A7AE2E7CC}"/>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ltLang="en-US"/>
          </a:p>
        </p:txBody>
      </p:sp>
      <p:sp>
        <p:nvSpPr>
          <p:cNvPr id="3076" name="Rectangle 4">
            <a:extLst>
              <a:ext uri="{FF2B5EF4-FFF2-40B4-BE49-F238E27FC236}">
                <a16:creationId xmlns:a16="http://schemas.microsoft.com/office/drawing/2014/main" id="{737E23D0-1423-429C-AE81-AA9B666AAF99}"/>
              </a:ext>
            </a:extLst>
          </p:cNvPr>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F27350EC-A66D-42FA-9881-EB410050476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9168C1BC-07AD-4BFF-BE11-CB9EEF69CA8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ltLang="en-US"/>
          </a:p>
        </p:txBody>
      </p:sp>
      <p:sp>
        <p:nvSpPr>
          <p:cNvPr id="3079" name="Rectangle 7">
            <a:extLst>
              <a:ext uri="{FF2B5EF4-FFF2-40B4-BE49-F238E27FC236}">
                <a16:creationId xmlns:a16="http://schemas.microsoft.com/office/drawing/2014/main" id="{EFC428AF-4747-4036-AE2B-24CB0DE032F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defRPr>
            </a:lvl1pPr>
          </a:lstStyle>
          <a:p>
            <a:pPr>
              <a:defRPr/>
            </a:pPr>
            <a:fld id="{FA6FCBC4-EAA8-41C8-9E89-B6575821BE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charset="0"/>
        <a:ea typeface="ＭＳ Ｐゴシック" charset="-128"/>
        <a:cs typeface="+mn-cs"/>
      </a:defRPr>
    </a:lvl1pPr>
    <a:lvl2pPr marL="325438" algn="l" rtl="0" eaLnBrk="0" fontAlgn="base" hangingPunct="0">
      <a:spcBef>
        <a:spcPct val="30000"/>
      </a:spcBef>
      <a:spcAft>
        <a:spcPct val="0"/>
      </a:spcAft>
      <a:defRPr sz="800" kern="1200">
        <a:solidFill>
          <a:schemeClr val="tx1"/>
        </a:solidFill>
        <a:latin typeface="Arial" charset="0"/>
        <a:ea typeface="ＭＳ Ｐゴシック" charset="-128"/>
        <a:cs typeface="+mn-cs"/>
      </a:defRPr>
    </a:lvl2pPr>
    <a:lvl3pPr marL="652463" algn="l" rtl="0" eaLnBrk="0" fontAlgn="base" hangingPunct="0">
      <a:spcBef>
        <a:spcPct val="30000"/>
      </a:spcBef>
      <a:spcAft>
        <a:spcPct val="0"/>
      </a:spcAft>
      <a:defRPr sz="800" kern="1200">
        <a:solidFill>
          <a:schemeClr val="tx1"/>
        </a:solidFill>
        <a:latin typeface="Arial" charset="0"/>
        <a:ea typeface="ＭＳ Ｐゴシック" charset="-128"/>
        <a:cs typeface="+mn-cs"/>
      </a:defRPr>
    </a:lvl3pPr>
    <a:lvl4pPr marL="979488" algn="l" rtl="0" eaLnBrk="0" fontAlgn="base" hangingPunct="0">
      <a:spcBef>
        <a:spcPct val="30000"/>
      </a:spcBef>
      <a:spcAft>
        <a:spcPct val="0"/>
      </a:spcAft>
      <a:defRPr sz="800" kern="1200">
        <a:solidFill>
          <a:schemeClr val="tx1"/>
        </a:solidFill>
        <a:latin typeface="Arial" charset="0"/>
        <a:ea typeface="ＭＳ Ｐゴシック" charset="-128"/>
        <a:cs typeface="+mn-cs"/>
      </a:defRPr>
    </a:lvl4pPr>
    <a:lvl5pPr marL="1304925" algn="l" rtl="0" eaLnBrk="0" fontAlgn="base" hangingPunct="0">
      <a:spcBef>
        <a:spcPct val="30000"/>
      </a:spcBef>
      <a:spcAft>
        <a:spcPct val="0"/>
      </a:spcAft>
      <a:defRPr sz="800" kern="1200">
        <a:solidFill>
          <a:schemeClr val="tx1"/>
        </a:solidFill>
        <a:latin typeface="Arial" charset="0"/>
        <a:ea typeface="ＭＳ Ｐゴシック" charset="-128"/>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FAA2DD9-0725-4D91-8354-58F9C633F3F1}"/>
              </a:ext>
            </a:extLst>
          </p:cNvPr>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p>
            <a:pPr>
              <a:defRPr/>
            </a:pPr>
            <a:fld id="{29D43CAF-ED41-458F-89A3-2BECF5C63B9A}" type="slidenum">
              <a:rPr lang="en-US" altLang="en-US"/>
              <a:pPr>
                <a:defRPr/>
              </a:pPr>
              <a:t>1</a:t>
            </a:fld>
            <a:endParaRPr lang="en-US" altLang="en-US"/>
          </a:p>
        </p:txBody>
      </p:sp>
      <p:sp>
        <p:nvSpPr>
          <p:cNvPr id="4098" name="Rectangle 2">
            <a:extLst>
              <a:ext uri="{FF2B5EF4-FFF2-40B4-BE49-F238E27FC236}">
                <a16:creationId xmlns:a16="http://schemas.microsoft.com/office/drawing/2014/main" id="{EB703814-6B21-48BB-9B10-B59BE124A9E2}"/>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0E88BAE6-E70A-4D97-BC34-AD7AA2D032B6}"/>
              </a:ext>
            </a:extLst>
          </p:cNvPr>
          <p:cNvSpPr>
            <a:spLocks noGrp="1" noChangeArrowheads="1"/>
          </p:cNvSpPr>
          <p:nvPr>
            <p:ph type="body" idx="1"/>
          </p:nvPr>
        </p:nvSpPr>
        <p:spPr/>
        <p:txBody>
          <a:bodyPr/>
          <a:lstStyle/>
          <a:p>
            <a:pPr eaLnBrk="1" hangingPunct="1">
              <a:defRPr/>
            </a:pPr>
            <a:endParaRPr lang="en-US" altLang="en-US" sz="857"/>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828E71-5629-4FFD-A7A4-CBAE8F5BCEFE}"/>
              </a:ext>
            </a:extLst>
          </p:cNvPr>
          <p:cNvSpPr>
            <a:spLocks noGrp="1"/>
          </p:cNvSpPr>
          <p:nvPr>
            <p:ph type="dt" sz="half" idx="10"/>
          </p:nvPr>
        </p:nvSpPr>
        <p:spPr/>
        <p:txBody>
          <a:bodyPr/>
          <a:lstStyle>
            <a:lvl1pPr>
              <a:defRPr/>
            </a:lvl1pPr>
          </a:lstStyle>
          <a:p>
            <a:pPr>
              <a:defRPr/>
            </a:pPr>
            <a:fld id="{E8D3FF23-FE6C-4F70-9B6F-B38A6C070B68}" type="datetimeFigureOut">
              <a:rPr lang="en-US"/>
              <a:pPr>
                <a:defRPr/>
              </a:pPr>
              <a:t>12/9/2017</a:t>
            </a:fld>
            <a:endParaRPr lang="en-US"/>
          </a:p>
        </p:txBody>
      </p:sp>
      <p:sp>
        <p:nvSpPr>
          <p:cNvPr id="5" name="Footer Placeholder 4">
            <a:extLst>
              <a:ext uri="{FF2B5EF4-FFF2-40B4-BE49-F238E27FC236}">
                <a16:creationId xmlns:a16="http://schemas.microsoft.com/office/drawing/2014/main" id="{C6F6C1E3-B5CC-406F-9914-AF2156373A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FD905E-A9A4-40F5-A160-739B8FEC8EB5}"/>
              </a:ext>
            </a:extLst>
          </p:cNvPr>
          <p:cNvSpPr>
            <a:spLocks noGrp="1"/>
          </p:cNvSpPr>
          <p:nvPr>
            <p:ph type="sldNum" sz="quarter" idx="12"/>
          </p:nvPr>
        </p:nvSpPr>
        <p:spPr/>
        <p:txBody>
          <a:bodyPr/>
          <a:lstStyle>
            <a:lvl1pPr>
              <a:defRPr/>
            </a:lvl1pPr>
          </a:lstStyle>
          <a:p>
            <a:pPr>
              <a:defRPr/>
            </a:pPr>
            <a:fld id="{C93C4A07-8535-47AC-B0E7-73ACF35F40EF}" type="slidenum">
              <a:rPr lang="en-US"/>
              <a:pPr>
                <a:defRPr/>
              </a:pPr>
              <a:t>‹#›</a:t>
            </a:fld>
            <a:endParaRPr lang="en-US"/>
          </a:p>
        </p:txBody>
      </p:sp>
    </p:spTree>
    <p:extLst>
      <p:ext uri="{BB962C8B-B14F-4D97-AF65-F5344CB8AC3E}">
        <p14:creationId xmlns:p14="http://schemas.microsoft.com/office/powerpoint/2010/main" val="385459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D24DB6C-079F-47D7-8933-ED5C2AADA2D7}"/>
              </a:ext>
            </a:extLst>
          </p:cNvPr>
          <p:cNvSpPr>
            <a:spLocks noGrp="1"/>
          </p:cNvSpPr>
          <p:nvPr>
            <p:ph type="dt" sz="half" idx="10"/>
          </p:nvPr>
        </p:nvSpPr>
        <p:spPr/>
        <p:txBody>
          <a:bodyPr/>
          <a:lstStyle>
            <a:lvl1pPr>
              <a:defRPr/>
            </a:lvl1pPr>
          </a:lstStyle>
          <a:p>
            <a:pPr>
              <a:defRPr/>
            </a:pPr>
            <a:fld id="{2E2EEED8-D3E8-431C-9C17-127519A84BDB}" type="datetimeFigureOut">
              <a:rPr lang="en-US"/>
              <a:pPr>
                <a:defRPr/>
              </a:pPr>
              <a:t>12/9/2017</a:t>
            </a:fld>
            <a:endParaRPr lang="en-US"/>
          </a:p>
        </p:txBody>
      </p:sp>
      <p:sp>
        <p:nvSpPr>
          <p:cNvPr id="5" name="Footer Placeholder 4">
            <a:extLst>
              <a:ext uri="{FF2B5EF4-FFF2-40B4-BE49-F238E27FC236}">
                <a16:creationId xmlns:a16="http://schemas.microsoft.com/office/drawing/2014/main" id="{C07087E7-DF91-4C57-B26D-87A9E80D585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88A8FAB-E6D4-4BB4-84A5-897FCA88BDEA}"/>
              </a:ext>
            </a:extLst>
          </p:cNvPr>
          <p:cNvSpPr>
            <a:spLocks noGrp="1"/>
          </p:cNvSpPr>
          <p:nvPr>
            <p:ph type="sldNum" sz="quarter" idx="12"/>
          </p:nvPr>
        </p:nvSpPr>
        <p:spPr/>
        <p:txBody>
          <a:bodyPr/>
          <a:lstStyle>
            <a:lvl1pPr>
              <a:defRPr/>
            </a:lvl1pPr>
          </a:lstStyle>
          <a:p>
            <a:pPr>
              <a:defRPr/>
            </a:pPr>
            <a:fld id="{242444F6-8AAB-4942-94A9-DEF612A6F203}" type="slidenum">
              <a:rPr lang="en-US"/>
              <a:pPr>
                <a:defRPr/>
              </a:pPr>
              <a:t>‹#›</a:t>
            </a:fld>
            <a:endParaRPr lang="en-US"/>
          </a:p>
        </p:txBody>
      </p:sp>
    </p:spTree>
    <p:extLst>
      <p:ext uri="{BB962C8B-B14F-4D97-AF65-F5344CB8AC3E}">
        <p14:creationId xmlns:p14="http://schemas.microsoft.com/office/powerpoint/2010/main" val="53527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FA17C14-D139-4F62-91D4-3F711431EF70}"/>
              </a:ext>
            </a:extLst>
          </p:cNvPr>
          <p:cNvSpPr>
            <a:spLocks noGrp="1"/>
          </p:cNvSpPr>
          <p:nvPr>
            <p:ph type="dt" sz="half" idx="10"/>
          </p:nvPr>
        </p:nvSpPr>
        <p:spPr/>
        <p:txBody>
          <a:bodyPr/>
          <a:lstStyle>
            <a:lvl1pPr>
              <a:defRPr/>
            </a:lvl1pPr>
          </a:lstStyle>
          <a:p>
            <a:pPr>
              <a:defRPr/>
            </a:pPr>
            <a:fld id="{7ADAC776-A982-4B44-8C49-DB64A480AF66}" type="datetimeFigureOut">
              <a:rPr lang="en-US"/>
              <a:pPr>
                <a:defRPr/>
              </a:pPr>
              <a:t>12/9/2017</a:t>
            </a:fld>
            <a:endParaRPr lang="en-US"/>
          </a:p>
        </p:txBody>
      </p:sp>
      <p:sp>
        <p:nvSpPr>
          <p:cNvPr id="5" name="Footer Placeholder 4">
            <a:extLst>
              <a:ext uri="{FF2B5EF4-FFF2-40B4-BE49-F238E27FC236}">
                <a16:creationId xmlns:a16="http://schemas.microsoft.com/office/drawing/2014/main" id="{2FEEECE6-2148-4893-9704-2C262E86AB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ED6FD0-C53B-4108-BD63-8ECB27078C8F}"/>
              </a:ext>
            </a:extLst>
          </p:cNvPr>
          <p:cNvSpPr>
            <a:spLocks noGrp="1"/>
          </p:cNvSpPr>
          <p:nvPr>
            <p:ph type="sldNum" sz="quarter" idx="12"/>
          </p:nvPr>
        </p:nvSpPr>
        <p:spPr/>
        <p:txBody>
          <a:bodyPr/>
          <a:lstStyle>
            <a:lvl1pPr>
              <a:defRPr/>
            </a:lvl1pPr>
          </a:lstStyle>
          <a:p>
            <a:pPr>
              <a:defRPr/>
            </a:pPr>
            <a:fld id="{22D634C0-EA73-4215-975C-56FB68A3449A}" type="slidenum">
              <a:rPr lang="en-US"/>
              <a:pPr>
                <a:defRPr/>
              </a:pPr>
              <a:t>‹#›</a:t>
            </a:fld>
            <a:endParaRPr lang="en-US"/>
          </a:p>
        </p:txBody>
      </p:sp>
    </p:spTree>
    <p:extLst>
      <p:ext uri="{BB962C8B-B14F-4D97-AF65-F5344CB8AC3E}">
        <p14:creationId xmlns:p14="http://schemas.microsoft.com/office/powerpoint/2010/main" val="263482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BE5F57B-8108-4FFE-BE6E-D7F1718B28B2}"/>
              </a:ext>
            </a:extLst>
          </p:cNvPr>
          <p:cNvSpPr>
            <a:spLocks noGrp="1"/>
          </p:cNvSpPr>
          <p:nvPr>
            <p:ph type="dt" sz="half" idx="10"/>
          </p:nvPr>
        </p:nvSpPr>
        <p:spPr/>
        <p:txBody>
          <a:bodyPr/>
          <a:lstStyle>
            <a:lvl1pPr>
              <a:defRPr/>
            </a:lvl1pPr>
          </a:lstStyle>
          <a:p>
            <a:pPr>
              <a:defRPr/>
            </a:pPr>
            <a:fld id="{3DFC02CB-F818-4F68-B567-3A1EA9578580}" type="datetimeFigureOut">
              <a:rPr lang="en-US"/>
              <a:pPr>
                <a:defRPr/>
              </a:pPr>
              <a:t>12/9/2017</a:t>
            </a:fld>
            <a:endParaRPr lang="en-US"/>
          </a:p>
        </p:txBody>
      </p:sp>
      <p:sp>
        <p:nvSpPr>
          <p:cNvPr id="5" name="Footer Placeholder 4">
            <a:extLst>
              <a:ext uri="{FF2B5EF4-FFF2-40B4-BE49-F238E27FC236}">
                <a16:creationId xmlns:a16="http://schemas.microsoft.com/office/drawing/2014/main" id="{2C956AB1-787E-4137-9447-52A5DBCD192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05AAF34-9995-4489-88BE-A64C2602BA0F}"/>
              </a:ext>
            </a:extLst>
          </p:cNvPr>
          <p:cNvSpPr>
            <a:spLocks noGrp="1"/>
          </p:cNvSpPr>
          <p:nvPr>
            <p:ph type="sldNum" sz="quarter" idx="12"/>
          </p:nvPr>
        </p:nvSpPr>
        <p:spPr/>
        <p:txBody>
          <a:bodyPr/>
          <a:lstStyle>
            <a:lvl1pPr>
              <a:defRPr/>
            </a:lvl1pPr>
          </a:lstStyle>
          <a:p>
            <a:pPr>
              <a:defRPr/>
            </a:pPr>
            <a:fld id="{C3E26E1D-893D-49C6-8EC2-DCDA90D0A671}" type="slidenum">
              <a:rPr lang="en-US"/>
              <a:pPr>
                <a:defRPr/>
              </a:pPr>
              <a:t>‹#›</a:t>
            </a:fld>
            <a:endParaRPr lang="en-US"/>
          </a:p>
        </p:txBody>
      </p:sp>
    </p:spTree>
    <p:extLst>
      <p:ext uri="{BB962C8B-B14F-4D97-AF65-F5344CB8AC3E}">
        <p14:creationId xmlns:p14="http://schemas.microsoft.com/office/powerpoint/2010/main" val="270483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03BE9E-D1C7-4471-B4E8-34229DC40C01}"/>
              </a:ext>
            </a:extLst>
          </p:cNvPr>
          <p:cNvSpPr>
            <a:spLocks noGrp="1"/>
          </p:cNvSpPr>
          <p:nvPr>
            <p:ph type="dt" sz="half" idx="10"/>
          </p:nvPr>
        </p:nvSpPr>
        <p:spPr/>
        <p:txBody>
          <a:bodyPr/>
          <a:lstStyle>
            <a:lvl1pPr>
              <a:defRPr/>
            </a:lvl1pPr>
          </a:lstStyle>
          <a:p>
            <a:pPr>
              <a:defRPr/>
            </a:pPr>
            <a:fld id="{77AAD108-4335-4F9F-AB18-7A56BF35521F}" type="datetimeFigureOut">
              <a:rPr lang="en-US"/>
              <a:pPr>
                <a:defRPr/>
              </a:pPr>
              <a:t>12/9/2017</a:t>
            </a:fld>
            <a:endParaRPr lang="en-US"/>
          </a:p>
        </p:txBody>
      </p:sp>
      <p:sp>
        <p:nvSpPr>
          <p:cNvPr id="5" name="Footer Placeholder 4">
            <a:extLst>
              <a:ext uri="{FF2B5EF4-FFF2-40B4-BE49-F238E27FC236}">
                <a16:creationId xmlns:a16="http://schemas.microsoft.com/office/drawing/2014/main" id="{5A8043FD-BE2E-4AC1-AEB2-1BF2822F2C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E1F645-E4E1-496B-A6E2-9945E4A01718}"/>
              </a:ext>
            </a:extLst>
          </p:cNvPr>
          <p:cNvSpPr>
            <a:spLocks noGrp="1"/>
          </p:cNvSpPr>
          <p:nvPr>
            <p:ph type="sldNum" sz="quarter" idx="12"/>
          </p:nvPr>
        </p:nvSpPr>
        <p:spPr/>
        <p:txBody>
          <a:bodyPr/>
          <a:lstStyle>
            <a:lvl1pPr>
              <a:defRPr/>
            </a:lvl1pPr>
          </a:lstStyle>
          <a:p>
            <a:pPr>
              <a:defRPr/>
            </a:pPr>
            <a:fld id="{B9C58CF1-149C-4A0C-84C3-EB1D71D7C4CE}" type="slidenum">
              <a:rPr lang="en-US"/>
              <a:pPr>
                <a:defRPr/>
              </a:pPr>
              <a:t>‹#›</a:t>
            </a:fld>
            <a:endParaRPr lang="en-US"/>
          </a:p>
        </p:txBody>
      </p:sp>
    </p:spTree>
    <p:extLst>
      <p:ext uri="{BB962C8B-B14F-4D97-AF65-F5344CB8AC3E}">
        <p14:creationId xmlns:p14="http://schemas.microsoft.com/office/powerpoint/2010/main" val="187754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67BB7B9-DE3A-4DEF-B81E-272EE985FB63}"/>
              </a:ext>
            </a:extLst>
          </p:cNvPr>
          <p:cNvSpPr>
            <a:spLocks noGrp="1"/>
          </p:cNvSpPr>
          <p:nvPr>
            <p:ph type="dt" sz="half" idx="10"/>
          </p:nvPr>
        </p:nvSpPr>
        <p:spPr/>
        <p:txBody>
          <a:bodyPr/>
          <a:lstStyle>
            <a:lvl1pPr>
              <a:defRPr/>
            </a:lvl1pPr>
          </a:lstStyle>
          <a:p>
            <a:pPr>
              <a:defRPr/>
            </a:pPr>
            <a:fld id="{4923359A-70E2-4705-8FD2-C9BE69A27819}" type="datetimeFigureOut">
              <a:rPr lang="en-US"/>
              <a:pPr>
                <a:defRPr/>
              </a:pPr>
              <a:t>12/9/2017</a:t>
            </a:fld>
            <a:endParaRPr lang="en-US"/>
          </a:p>
        </p:txBody>
      </p:sp>
      <p:sp>
        <p:nvSpPr>
          <p:cNvPr id="6" name="Footer Placeholder 4">
            <a:extLst>
              <a:ext uri="{FF2B5EF4-FFF2-40B4-BE49-F238E27FC236}">
                <a16:creationId xmlns:a16="http://schemas.microsoft.com/office/drawing/2014/main" id="{46757167-5956-4667-8E58-1CE01391B4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CD9EB29-6A2B-46D2-8701-39CAD51664E4}"/>
              </a:ext>
            </a:extLst>
          </p:cNvPr>
          <p:cNvSpPr>
            <a:spLocks noGrp="1"/>
          </p:cNvSpPr>
          <p:nvPr>
            <p:ph type="sldNum" sz="quarter" idx="12"/>
          </p:nvPr>
        </p:nvSpPr>
        <p:spPr/>
        <p:txBody>
          <a:bodyPr/>
          <a:lstStyle>
            <a:lvl1pPr>
              <a:defRPr/>
            </a:lvl1pPr>
          </a:lstStyle>
          <a:p>
            <a:pPr>
              <a:defRPr/>
            </a:pPr>
            <a:fld id="{C0F1454E-C906-4E46-94A0-1F4B449AC71A}" type="slidenum">
              <a:rPr lang="en-US"/>
              <a:pPr>
                <a:defRPr/>
              </a:pPr>
              <a:t>‹#›</a:t>
            </a:fld>
            <a:endParaRPr lang="en-US"/>
          </a:p>
        </p:txBody>
      </p:sp>
    </p:spTree>
    <p:extLst>
      <p:ext uri="{BB962C8B-B14F-4D97-AF65-F5344CB8AC3E}">
        <p14:creationId xmlns:p14="http://schemas.microsoft.com/office/powerpoint/2010/main" val="213196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9DFB46D-0F69-48CF-B118-8E47B4F931E6}"/>
              </a:ext>
            </a:extLst>
          </p:cNvPr>
          <p:cNvSpPr>
            <a:spLocks noGrp="1"/>
          </p:cNvSpPr>
          <p:nvPr>
            <p:ph type="dt" sz="half" idx="10"/>
          </p:nvPr>
        </p:nvSpPr>
        <p:spPr/>
        <p:txBody>
          <a:bodyPr/>
          <a:lstStyle>
            <a:lvl1pPr>
              <a:defRPr/>
            </a:lvl1pPr>
          </a:lstStyle>
          <a:p>
            <a:pPr>
              <a:defRPr/>
            </a:pPr>
            <a:fld id="{F021F677-139C-449E-AE6B-320E4743B4B6}" type="datetimeFigureOut">
              <a:rPr lang="en-US"/>
              <a:pPr>
                <a:defRPr/>
              </a:pPr>
              <a:t>12/9/2017</a:t>
            </a:fld>
            <a:endParaRPr lang="en-US"/>
          </a:p>
        </p:txBody>
      </p:sp>
      <p:sp>
        <p:nvSpPr>
          <p:cNvPr id="8" name="Footer Placeholder 4">
            <a:extLst>
              <a:ext uri="{FF2B5EF4-FFF2-40B4-BE49-F238E27FC236}">
                <a16:creationId xmlns:a16="http://schemas.microsoft.com/office/drawing/2014/main" id="{9827D5A4-04DC-4EA6-81F5-DF75ED5B91F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8739FF-AC67-4946-8783-4D9342374BF5}"/>
              </a:ext>
            </a:extLst>
          </p:cNvPr>
          <p:cNvSpPr>
            <a:spLocks noGrp="1"/>
          </p:cNvSpPr>
          <p:nvPr>
            <p:ph type="sldNum" sz="quarter" idx="12"/>
          </p:nvPr>
        </p:nvSpPr>
        <p:spPr/>
        <p:txBody>
          <a:bodyPr/>
          <a:lstStyle>
            <a:lvl1pPr>
              <a:defRPr/>
            </a:lvl1pPr>
          </a:lstStyle>
          <a:p>
            <a:pPr>
              <a:defRPr/>
            </a:pPr>
            <a:fld id="{F8CD3952-5391-4A35-8CCB-965D1BDC7CE6}" type="slidenum">
              <a:rPr lang="en-US"/>
              <a:pPr>
                <a:defRPr/>
              </a:pPr>
              <a:t>‹#›</a:t>
            </a:fld>
            <a:endParaRPr lang="en-US"/>
          </a:p>
        </p:txBody>
      </p:sp>
    </p:spTree>
    <p:extLst>
      <p:ext uri="{BB962C8B-B14F-4D97-AF65-F5344CB8AC3E}">
        <p14:creationId xmlns:p14="http://schemas.microsoft.com/office/powerpoint/2010/main" val="5390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F1B69A9-8D3F-4F34-86E7-04EC168B38A6}"/>
              </a:ext>
            </a:extLst>
          </p:cNvPr>
          <p:cNvSpPr>
            <a:spLocks noGrp="1"/>
          </p:cNvSpPr>
          <p:nvPr>
            <p:ph type="dt" sz="half" idx="10"/>
          </p:nvPr>
        </p:nvSpPr>
        <p:spPr/>
        <p:txBody>
          <a:bodyPr/>
          <a:lstStyle>
            <a:lvl1pPr>
              <a:defRPr/>
            </a:lvl1pPr>
          </a:lstStyle>
          <a:p>
            <a:pPr>
              <a:defRPr/>
            </a:pPr>
            <a:fld id="{7EEABFCF-70E4-4EF1-BD19-7EF1FA61C5F2}" type="datetimeFigureOut">
              <a:rPr lang="en-US"/>
              <a:pPr>
                <a:defRPr/>
              </a:pPr>
              <a:t>12/9/2017</a:t>
            </a:fld>
            <a:endParaRPr lang="en-US"/>
          </a:p>
        </p:txBody>
      </p:sp>
      <p:sp>
        <p:nvSpPr>
          <p:cNvPr id="4" name="Footer Placeholder 4">
            <a:extLst>
              <a:ext uri="{FF2B5EF4-FFF2-40B4-BE49-F238E27FC236}">
                <a16:creationId xmlns:a16="http://schemas.microsoft.com/office/drawing/2014/main" id="{936FDE3C-687F-4F9D-9D5B-F105F97F3C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03E3470-F102-493C-8034-B9BFD5C12C1D}"/>
              </a:ext>
            </a:extLst>
          </p:cNvPr>
          <p:cNvSpPr>
            <a:spLocks noGrp="1"/>
          </p:cNvSpPr>
          <p:nvPr>
            <p:ph type="sldNum" sz="quarter" idx="12"/>
          </p:nvPr>
        </p:nvSpPr>
        <p:spPr/>
        <p:txBody>
          <a:bodyPr/>
          <a:lstStyle>
            <a:lvl1pPr>
              <a:defRPr/>
            </a:lvl1pPr>
          </a:lstStyle>
          <a:p>
            <a:pPr>
              <a:defRPr/>
            </a:pPr>
            <a:fld id="{9BC913C8-84B3-414B-A916-B8572BF2EB62}" type="slidenum">
              <a:rPr lang="en-US"/>
              <a:pPr>
                <a:defRPr/>
              </a:pPr>
              <a:t>‹#›</a:t>
            </a:fld>
            <a:endParaRPr lang="en-US"/>
          </a:p>
        </p:txBody>
      </p:sp>
    </p:spTree>
    <p:extLst>
      <p:ext uri="{BB962C8B-B14F-4D97-AF65-F5344CB8AC3E}">
        <p14:creationId xmlns:p14="http://schemas.microsoft.com/office/powerpoint/2010/main" val="366912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C95E7ED-3310-4E1B-8FB4-91D70DAE8A5C}"/>
              </a:ext>
            </a:extLst>
          </p:cNvPr>
          <p:cNvSpPr>
            <a:spLocks noGrp="1"/>
          </p:cNvSpPr>
          <p:nvPr>
            <p:ph type="dt" sz="half" idx="10"/>
          </p:nvPr>
        </p:nvSpPr>
        <p:spPr/>
        <p:txBody>
          <a:bodyPr/>
          <a:lstStyle>
            <a:lvl1pPr>
              <a:defRPr/>
            </a:lvl1pPr>
          </a:lstStyle>
          <a:p>
            <a:pPr>
              <a:defRPr/>
            </a:pPr>
            <a:fld id="{076AA79A-8350-4DAE-BB3E-D1D9451C53C0}" type="datetimeFigureOut">
              <a:rPr lang="en-US"/>
              <a:pPr>
                <a:defRPr/>
              </a:pPr>
              <a:t>12/9/2017</a:t>
            </a:fld>
            <a:endParaRPr lang="en-US"/>
          </a:p>
        </p:txBody>
      </p:sp>
      <p:sp>
        <p:nvSpPr>
          <p:cNvPr id="3" name="Footer Placeholder 4">
            <a:extLst>
              <a:ext uri="{FF2B5EF4-FFF2-40B4-BE49-F238E27FC236}">
                <a16:creationId xmlns:a16="http://schemas.microsoft.com/office/drawing/2014/main" id="{88279B3F-5676-4F11-801D-506A6AA931D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3090450-01F7-4353-BA5E-334B0B34F2BD}"/>
              </a:ext>
            </a:extLst>
          </p:cNvPr>
          <p:cNvSpPr>
            <a:spLocks noGrp="1"/>
          </p:cNvSpPr>
          <p:nvPr>
            <p:ph type="sldNum" sz="quarter" idx="12"/>
          </p:nvPr>
        </p:nvSpPr>
        <p:spPr/>
        <p:txBody>
          <a:bodyPr/>
          <a:lstStyle>
            <a:lvl1pPr>
              <a:defRPr/>
            </a:lvl1pPr>
          </a:lstStyle>
          <a:p>
            <a:pPr>
              <a:defRPr/>
            </a:pPr>
            <a:fld id="{51DA4DF8-DA22-433E-A1F8-19BFBD8477B4}" type="slidenum">
              <a:rPr lang="en-US"/>
              <a:pPr>
                <a:defRPr/>
              </a:pPr>
              <a:t>‹#›</a:t>
            </a:fld>
            <a:endParaRPr lang="en-US"/>
          </a:p>
        </p:txBody>
      </p:sp>
    </p:spTree>
    <p:extLst>
      <p:ext uri="{BB962C8B-B14F-4D97-AF65-F5344CB8AC3E}">
        <p14:creationId xmlns:p14="http://schemas.microsoft.com/office/powerpoint/2010/main" val="13090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3">
            <a:extLst>
              <a:ext uri="{FF2B5EF4-FFF2-40B4-BE49-F238E27FC236}">
                <a16:creationId xmlns:a16="http://schemas.microsoft.com/office/drawing/2014/main" id="{E186AC87-D983-41AA-86A7-2BDCB9B290F2}"/>
              </a:ext>
            </a:extLst>
          </p:cNvPr>
          <p:cNvSpPr>
            <a:spLocks noGrp="1"/>
          </p:cNvSpPr>
          <p:nvPr>
            <p:ph type="dt" sz="half" idx="10"/>
          </p:nvPr>
        </p:nvSpPr>
        <p:spPr/>
        <p:txBody>
          <a:bodyPr/>
          <a:lstStyle>
            <a:lvl1pPr>
              <a:defRPr/>
            </a:lvl1pPr>
          </a:lstStyle>
          <a:p>
            <a:pPr>
              <a:defRPr/>
            </a:pPr>
            <a:fld id="{DD88A2AF-C21C-462D-8193-FFE8DF46F8DA}" type="datetimeFigureOut">
              <a:rPr lang="en-US"/>
              <a:pPr>
                <a:defRPr/>
              </a:pPr>
              <a:t>12/9/2017</a:t>
            </a:fld>
            <a:endParaRPr lang="en-US"/>
          </a:p>
        </p:txBody>
      </p:sp>
      <p:sp>
        <p:nvSpPr>
          <p:cNvPr id="6" name="Footer Placeholder 4">
            <a:extLst>
              <a:ext uri="{FF2B5EF4-FFF2-40B4-BE49-F238E27FC236}">
                <a16:creationId xmlns:a16="http://schemas.microsoft.com/office/drawing/2014/main" id="{5A4D19A1-64CE-4E39-BCEA-A45E09443F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72E91A4-8F78-470D-87F1-74994D7CF9B3}"/>
              </a:ext>
            </a:extLst>
          </p:cNvPr>
          <p:cNvSpPr>
            <a:spLocks noGrp="1"/>
          </p:cNvSpPr>
          <p:nvPr>
            <p:ph type="sldNum" sz="quarter" idx="12"/>
          </p:nvPr>
        </p:nvSpPr>
        <p:spPr/>
        <p:txBody>
          <a:bodyPr/>
          <a:lstStyle>
            <a:lvl1pPr>
              <a:defRPr/>
            </a:lvl1pPr>
          </a:lstStyle>
          <a:p>
            <a:pPr>
              <a:defRPr/>
            </a:pPr>
            <a:fld id="{FA976429-879E-430B-A956-B9A373EBF895}" type="slidenum">
              <a:rPr lang="en-US"/>
              <a:pPr>
                <a:defRPr/>
              </a:pPr>
              <a:t>‹#›</a:t>
            </a:fld>
            <a:endParaRPr lang="en-US"/>
          </a:p>
        </p:txBody>
      </p:sp>
    </p:spTree>
    <p:extLst>
      <p:ext uri="{BB962C8B-B14F-4D97-AF65-F5344CB8AC3E}">
        <p14:creationId xmlns:p14="http://schemas.microsoft.com/office/powerpoint/2010/main" val="60855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rtlCol="0">
            <a:normAutofit/>
          </a:bodyPr>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3">
            <a:extLst>
              <a:ext uri="{FF2B5EF4-FFF2-40B4-BE49-F238E27FC236}">
                <a16:creationId xmlns:a16="http://schemas.microsoft.com/office/drawing/2014/main" id="{DFA78F94-FD00-43A1-92C2-F9B05534DB8B}"/>
              </a:ext>
            </a:extLst>
          </p:cNvPr>
          <p:cNvSpPr>
            <a:spLocks noGrp="1"/>
          </p:cNvSpPr>
          <p:nvPr>
            <p:ph type="dt" sz="half" idx="10"/>
          </p:nvPr>
        </p:nvSpPr>
        <p:spPr/>
        <p:txBody>
          <a:bodyPr/>
          <a:lstStyle>
            <a:lvl1pPr>
              <a:defRPr/>
            </a:lvl1pPr>
          </a:lstStyle>
          <a:p>
            <a:pPr>
              <a:defRPr/>
            </a:pPr>
            <a:fld id="{27AF6E57-8B25-4DC0-968A-57E6E4A2615B}" type="datetimeFigureOut">
              <a:rPr lang="en-US"/>
              <a:pPr>
                <a:defRPr/>
              </a:pPr>
              <a:t>12/9/2017</a:t>
            </a:fld>
            <a:endParaRPr lang="en-US"/>
          </a:p>
        </p:txBody>
      </p:sp>
      <p:sp>
        <p:nvSpPr>
          <p:cNvPr id="6" name="Footer Placeholder 4">
            <a:extLst>
              <a:ext uri="{FF2B5EF4-FFF2-40B4-BE49-F238E27FC236}">
                <a16:creationId xmlns:a16="http://schemas.microsoft.com/office/drawing/2014/main" id="{796500A0-AA4A-48DA-A7E5-79FFCA40D7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F7B34E-6121-4958-B88A-A8B930EF1760}"/>
              </a:ext>
            </a:extLst>
          </p:cNvPr>
          <p:cNvSpPr>
            <a:spLocks noGrp="1"/>
          </p:cNvSpPr>
          <p:nvPr>
            <p:ph type="sldNum" sz="quarter" idx="12"/>
          </p:nvPr>
        </p:nvSpPr>
        <p:spPr/>
        <p:txBody>
          <a:bodyPr/>
          <a:lstStyle>
            <a:lvl1pPr>
              <a:defRPr/>
            </a:lvl1pPr>
          </a:lstStyle>
          <a:p>
            <a:pPr>
              <a:defRPr/>
            </a:pPr>
            <a:fld id="{09386AE1-B926-4BAA-829B-CC65F3543BB6}" type="slidenum">
              <a:rPr lang="en-US"/>
              <a:pPr>
                <a:defRPr/>
              </a:pPr>
              <a:t>‹#›</a:t>
            </a:fld>
            <a:endParaRPr lang="en-US"/>
          </a:p>
        </p:txBody>
      </p:sp>
    </p:spTree>
    <p:extLst>
      <p:ext uri="{BB962C8B-B14F-4D97-AF65-F5344CB8AC3E}">
        <p14:creationId xmlns:p14="http://schemas.microsoft.com/office/powerpoint/2010/main" val="282676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A58AEDC-477A-45A9-BE16-9DFB2B16D36D}"/>
              </a:ext>
            </a:extLst>
          </p:cNvPr>
          <p:cNvSpPr>
            <a:spLocks noGrp="1"/>
          </p:cNvSpPr>
          <p:nvPr>
            <p:ph type="title"/>
          </p:nvPr>
        </p:nvSpPr>
        <p:spPr bwMode="auto">
          <a:xfrm>
            <a:off x="2263775" y="1168400"/>
            <a:ext cx="2839085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454C1AB-4AB0-4935-A4C9-1801B1D0D38B}"/>
              </a:ext>
            </a:extLst>
          </p:cNvPr>
          <p:cNvSpPr>
            <a:spLocks noGrp="1"/>
          </p:cNvSpPr>
          <p:nvPr>
            <p:ph type="body" idx="1"/>
          </p:nvPr>
        </p:nvSpPr>
        <p:spPr bwMode="auto">
          <a:xfrm>
            <a:off x="2263775" y="5842000"/>
            <a:ext cx="28390850" cy="139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5D9E11C-61E4-45ED-BCB8-DE7E16A0875F}"/>
              </a:ext>
            </a:extLst>
          </p:cNvPr>
          <p:cNvSpPr>
            <a:spLocks noGrp="1"/>
          </p:cNvSpPr>
          <p:nvPr>
            <p:ph type="dt" sz="half" idx="2"/>
          </p:nvPr>
        </p:nvSpPr>
        <p:spPr>
          <a:xfrm>
            <a:off x="2263775" y="20340638"/>
            <a:ext cx="7405688" cy="1168400"/>
          </a:xfrm>
          <a:prstGeom prst="rect">
            <a:avLst/>
          </a:prstGeom>
        </p:spPr>
        <p:txBody>
          <a:bodyPr vert="horz" lIns="91440" tIns="45720" rIns="91440" bIns="45720" rtlCol="0" anchor="ctr"/>
          <a:lstStyle>
            <a:lvl1pPr algn="l">
              <a:defRPr sz="3840">
                <a:solidFill>
                  <a:schemeClr val="tx1">
                    <a:tint val="75000"/>
                  </a:schemeClr>
                </a:solidFill>
                <a:latin typeface="Arial" charset="0"/>
                <a:ea typeface="ＭＳ Ｐゴシック" charset="-128"/>
              </a:defRPr>
            </a:lvl1pPr>
          </a:lstStyle>
          <a:p>
            <a:pPr>
              <a:defRPr/>
            </a:pPr>
            <a:fld id="{0676CD79-7CFC-4352-848D-805E4AEB3D1F}" type="datetimeFigureOut">
              <a:rPr lang="en-US"/>
              <a:pPr>
                <a:defRPr/>
              </a:pPr>
              <a:t>12/9/2017</a:t>
            </a:fld>
            <a:endParaRPr lang="en-US"/>
          </a:p>
        </p:txBody>
      </p:sp>
      <p:sp>
        <p:nvSpPr>
          <p:cNvPr id="5" name="Footer Placeholder 4">
            <a:extLst>
              <a:ext uri="{FF2B5EF4-FFF2-40B4-BE49-F238E27FC236}">
                <a16:creationId xmlns:a16="http://schemas.microsoft.com/office/drawing/2014/main" id="{A2ABFBB5-3CE1-43F0-8A29-64C258AE7003}"/>
              </a:ext>
            </a:extLst>
          </p:cNvPr>
          <p:cNvSpPr>
            <a:spLocks noGrp="1"/>
          </p:cNvSpPr>
          <p:nvPr>
            <p:ph type="ftr" sz="quarter" idx="3"/>
          </p:nvPr>
        </p:nvSpPr>
        <p:spPr>
          <a:xfrm>
            <a:off x="10904538" y="20340638"/>
            <a:ext cx="11109325" cy="1168400"/>
          </a:xfrm>
          <a:prstGeom prst="rect">
            <a:avLst/>
          </a:prstGeom>
        </p:spPr>
        <p:txBody>
          <a:bodyPr vert="horz" lIns="91440" tIns="45720" rIns="91440" bIns="45720" rtlCol="0" anchor="ctr"/>
          <a:lstStyle>
            <a:lvl1pPr algn="ctr">
              <a:defRPr sz="3840">
                <a:solidFill>
                  <a:schemeClr val="tx1">
                    <a:tint val="75000"/>
                  </a:schemeClr>
                </a:solidFill>
                <a:latin typeface="Arial" charset="0"/>
                <a:ea typeface="ＭＳ Ｐゴシック" charset="-128"/>
              </a:defRPr>
            </a:lvl1pPr>
          </a:lstStyle>
          <a:p>
            <a:pPr>
              <a:defRPr/>
            </a:pPr>
            <a:endParaRPr lang="en-US"/>
          </a:p>
        </p:txBody>
      </p:sp>
      <p:sp>
        <p:nvSpPr>
          <p:cNvPr id="6" name="Slide Number Placeholder 5">
            <a:extLst>
              <a:ext uri="{FF2B5EF4-FFF2-40B4-BE49-F238E27FC236}">
                <a16:creationId xmlns:a16="http://schemas.microsoft.com/office/drawing/2014/main" id="{550DE3EE-281D-490B-B6A7-2D5A33FEA1C5}"/>
              </a:ext>
            </a:extLst>
          </p:cNvPr>
          <p:cNvSpPr>
            <a:spLocks noGrp="1"/>
          </p:cNvSpPr>
          <p:nvPr>
            <p:ph type="sldNum" sz="quarter" idx="4"/>
          </p:nvPr>
        </p:nvSpPr>
        <p:spPr>
          <a:xfrm>
            <a:off x="23248938" y="20340638"/>
            <a:ext cx="7405687" cy="1168400"/>
          </a:xfrm>
          <a:prstGeom prst="rect">
            <a:avLst/>
          </a:prstGeom>
        </p:spPr>
        <p:txBody>
          <a:bodyPr vert="horz" lIns="91440" tIns="45720" rIns="91440" bIns="45720" rtlCol="0" anchor="ctr"/>
          <a:lstStyle>
            <a:lvl1pPr algn="r">
              <a:defRPr sz="3840">
                <a:solidFill>
                  <a:schemeClr val="tx1">
                    <a:tint val="75000"/>
                  </a:schemeClr>
                </a:solidFill>
                <a:latin typeface="Arial" charset="0"/>
                <a:ea typeface="ＭＳ Ｐゴシック" charset="-128"/>
              </a:defRPr>
            </a:lvl1pPr>
          </a:lstStyle>
          <a:p>
            <a:pPr>
              <a:defRPr/>
            </a:pPr>
            <a:fld id="{0294E0DB-E3B7-459F-AE61-B562A56F859E}" type="slidenum">
              <a:rPr lang="en-US"/>
              <a:pPr>
                <a:defRPr/>
              </a:pPr>
              <a:t>‹#›</a:t>
            </a:fld>
            <a:endParaRPr lang="en-US"/>
          </a:p>
        </p:txBody>
      </p:sp>
      <p:sp>
        <p:nvSpPr>
          <p:cNvPr id="7" name="Rectangle 8">
            <a:extLst>
              <a:ext uri="{FF2B5EF4-FFF2-40B4-BE49-F238E27FC236}">
                <a16:creationId xmlns:a16="http://schemas.microsoft.com/office/drawing/2014/main" id="{ECEF5C54-5054-411D-8AFD-6C1062A38166}"/>
              </a:ext>
            </a:extLst>
          </p:cNvPr>
          <p:cNvSpPr>
            <a:spLocks noChangeArrowheads="1"/>
          </p:cNvSpPr>
          <p:nvPr userDrawn="1"/>
        </p:nvSpPr>
        <p:spPr bwMode="auto">
          <a:xfrm>
            <a:off x="971550" y="452438"/>
            <a:ext cx="30918150" cy="157162"/>
          </a:xfrm>
          <a:prstGeom prst="rect">
            <a:avLst/>
          </a:prstGeom>
          <a:solidFill>
            <a:srgbClr val="A20033"/>
          </a:solidFill>
          <a:ln w="9525">
            <a:solidFill>
              <a:srgbClr val="882237"/>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143">
              <a:latin typeface="Arial" charset="0"/>
              <a:ea typeface="ＭＳ Ｐゴシック" charset="-128"/>
            </a:endParaRPr>
          </a:p>
        </p:txBody>
      </p:sp>
      <p:sp>
        <p:nvSpPr>
          <p:cNvPr id="8" name="Rectangle 9">
            <a:extLst>
              <a:ext uri="{FF2B5EF4-FFF2-40B4-BE49-F238E27FC236}">
                <a16:creationId xmlns:a16="http://schemas.microsoft.com/office/drawing/2014/main" id="{39D92490-264A-4C8A-907C-A7E1761FA4F5}"/>
              </a:ext>
            </a:extLst>
          </p:cNvPr>
          <p:cNvSpPr>
            <a:spLocks noChangeArrowheads="1"/>
          </p:cNvSpPr>
          <p:nvPr userDrawn="1"/>
        </p:nvSpPr>
        <p:spPr bwMode="auto">
          <a:xfrm>
            <a:off x="1000125" y="4137025"/>
            <a:ext cx="30918150" cy="77788"/>
          </a:xfrm>
          <a:prstGeom prst="rect">
            <a:avLst/>
          </a:prstGeom>
          <a:solidFill>
            <a:srgbClr val="A20033"/>
          </a:solidFill>
          <a:ln w="9525">
            <a:solidFill>
              <a:srgbClr val="882237"/>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tLang="en-US" sz="1143">
              <a:latin typeface="Arial" charset="0"/>
              <a:ea typeface="ＭＳ Ｐゴシック" charset="-128"/>
            </a:endParaRPr>
          </a:p>
        </p:txBody>
      </p:sp>
      <p:pic>
        <p:nvPicPr>
          <p:cNvPr id="1033" name="Picture 10" descr="UMA_Seal_300_Maroon">
            <a:extLst>
              <a:ext uri="{FF2B5EF4-FFF2-40B4-BE49-F238E27FC236}">
                <a16:creationId xmlns:a16="http://schemas.microsoft.com/office/drawing/2014/main" id="{8DE501A0-6A4C-4E0B-81ED-62CC35984A9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3000" y="1016000"/>
            <a:ext cx="302895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descr="Seal_8%">
            <a:extLst>
              <a:ext uri="{FF2B5EF4-FFF2-40B4-BE49-F238E27FC236}">
                <a16:creationId xmlns:a16="http://schemas.microsoft.com/office/drawing/2014/main" id="{B761DB6A-9A58-4C5C-B084-797ADA34BB55}"/>
              </a:ext>
            </a:extLst>
          </p:cNvPr>
          <p:cNvPicPr>
            <a:picLocks noChangeArrowheads="1"/>
          </p:cNvPicPr>
          <p:nvPr userDrawn="1"/>
        </p:nvPicPr>
        <p:blipFill>
          <a:blip r:embed="rId14">
            <a:lum contrast="6000"/>
            <a:extLst>
              <a:ext uri="{28A0092B-C50C-407E-A947-70E740481C1C}">
                <a14:useLocalDpi xmlns:a14="http://schemas.microsoft.com/office/drawing/2010/main" val="0"/>
              </a:ext>
            </a:extLst>
          </a:blip>
          <a:srcRect/>
          <a:stretch>
            <a:fillRect/>
          </a:stretch>
        </p:blipFill>
        <p:spPr bwMode="auto">
          <a:xfrm>
            <a:off x="17659350" y="8128000"/>
            <a:ext cx="17029113" cy="15063788"/>
          </a:xfrm>
          <a:prstGeom prst="rect">
            <a:avLst/>
          </a:prstGeom>
          <a:noFill/>
          <a:ln>
            <a:noFill/>
          </a:ln>
          <a:extLst>
            <a:ext uri="{909E8E84-426E-40DD-AFC4-6F175D3DCCD1}">
              <a14:hiddenFill xmlns:a14="http://schemas.microsoft.com/office/drawing/2010/main">
                <a:solidFill>
                  <a:srgbClr val="FFFFFF">
                    <a:alpha val="85097"/>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5763" rtl="0" eaLnBrk="0" fontAlgn="base" hangingPunct="0">
        <a:lnSpc>
          <a:spcPct val="90000"/>
        </a:lnSpc>
        <a:spcBef>
          <a:spcPct val="0"/>
        </a:spcBef>
        <a:spcAft>
          <a:spcPct val="0"/>
        </a:spcAft>
        <a:defRPr sz="14000" kern="1200">
          <a:solidFill>
            <a:schemeClr val="tx1"/>
          </a:solidFill>
          <a:latin typeface="+mj-lt"/>
          <a:ea typeface="+mj-ea"/>
          <a:cs typeface="+mj-cs"/>
        </a:defRPr>
      </a:lvl1pPr>
      <a:lvl2pPr algn="l" defTabSz="2925763" rtl="0" eaLnBrk="0" fontAlgn="base" hangingPunct="0">
        <a:lnSpc>
          <a:spcPct val="90000"/>
        </a:lnSpc>
        <a:spcBef>
          <a:spcPct val="0"/>
        </a:spcBef>
        <a:spcAft>
          <a:spcPct val="0"/>
        </a:spcAft>
        <a:defRPr sz="14000">
          <a:solidFill>
            <a:schemeClr val="tx1"/>
          </a:solidFill>
          <a:latin typeface="Calibri Light" charset="0"/>
        </a:defRPr>
      </a:lvl2pPr>
      <a:lvl3pPr algn="l" defTabSz="2925763" rtl="0" eaLnBrk="0" fontAlgn="base" hangingPunct="0">
        <a:lnSpc>
          <a:spcPct val="90000"/>
        </a:lnSpc>
        <a:spcBef>
          <a:spcPct val="0"/>
        </a:spcBef>
        <a:spcAft>
          <a:spcPct val="0"/>
        </a:spcAft>
        <a:defRPr sz="14000">
          <a:solidFill>
            <a:schemeClr val="tx1"/>
          </a:solidFill>
          <a:latin typeface="Calibri Light" charset="0"/>
        </a:defRPr>
      </a:lvl3pPr>
      <a:lvl4pPr algn="l" defTabSz="2925763" rtl="0" eaLnBrk="0" fontAlgn="base" hangingPunct="0">
        <a:lnSpc>
          <a:spcPct val="90000"/>
        </a:lnSpc>
        <a:spcBef>
          <a:spcPct val="0"/>
        </a:spcBef>
        <a:spcAft>
          <a:spcPct val="0"/>
        </a:spcAft>
        <a:defRPr sz="14000">
          <a:solidFill>
            <a:schemeClr val="tx1"/>
          </a:solidFill>
          <a:latin typeface="Calibri Light" charset="0"/>
        </a:defRPr>
      </a:lvl4pPr>
      <a:lvl5pPr algn="l" defTabSz="2925763" rtl="0" eaLnBrk="0" fontAlgn="base" hangingPunct="0">
        <a:lnSpc>
          <a:spcPct val="90000"/>
        </a:lnSpc>
        <a:spcBef>
          <a:spcPct val="0"/>
        </a:spcBef>
        <a:spcAft>
          <a:spcPct val="0"/>
        </a:spcAft>
        <a:defRPr sz="14000">
          <a:solidFill>
            <a:schemeClr val="tx1"/>
          </a:solidFill>
          <a:latin typeface="Calibri Light" charset="0"/>
        </a:defRPr>
      </a:lvl5pPr>
      <a:lvl6pPr marL="457200" algn="l" defTabSz="2925763" rtl="0" fontAlgn="base">
        <a:lnSpc>
          <a:spcPct val="90000"/>
        </a:lnSpc>
        <a:spcBef>
          <a:spcPct val="0"/>
        </a:spcBef>
        <a:spcAft>
          <a:spcPct val="0"/>
        </a:spcAft>
        <a:defRPr sz="14000">
          <a:solidFill>
            <a:schemeClr val="tx1"/>
          </a:solidFill>
          <a:latin typeface="Calibri Light" charset="0"/>
        </a:defRPr>
      </a:lvl6pPr>
      <a:lvl7pPr marL="914400" algn="l" defTabSz="2925763" rtl="0" fontAlgn="base">
        <a:lnSpc>
          <a:spcPct val="90000"/>
        </a:lnSpc>
        <a:spcBef>
          <a:spcPct val="0"/>
        </a:spcBef>
        <a:spcAft>
          <a:spcPct val="0"/>
        </a:spcAft>
        <a:defRPr sz="14000">
          <a:solidFill>
            <a:schemeClr val="tx1"/>
          </a:solidFill>
          <a:latin typeface="Calibri Light" charset="0"/>
        </a:defRPr>
      </a:lvl7pPr>
      <a:lvl8pPr marL="1371600" algn="l" defTabSz="2925763" rtl="0" fontAlgn="base">
        <a:lnSpc>
          <a:spcPct val="90000"/>
        </a:lnSpc>
        <a:spcBef>
          <a:spcPct val="0"/>
        </a:spcBef>
        <a:spcAft>
          <a:spcPct val="0"/>
        </a:spcAft>
        <a:defRPr sz="14000">
          <a:solidFill>
            <a:schemeClr val="tx1"/>
          </a:solidFill>
          <a:latin typeface="Calibri Light" charset="0"/>
        </a:defRPr>
      </a:lvl8pPr>
      <a:lvl9pPr marL="1828800" algn="l" defTabSz="2925763" rtl="0" fontAlgn="base">
        <a:lnSpc>
          <a:spcPct val="90000"/>
        </a:lnSpc>
        <a:spcBef>
          <a:spcPct val="0"/>
        </a:spcBef>
        <a:spcAft>
          <a:spcPct val="0"/>
        </a:spcAft>
        <a:defRPr sz="14000">
          <a:solidFill>
            <a:schemeClr val="tx1"/>
          </a:solidFill>
          <a:latin typeface="Calibri Light" charset="0"/>
        </a:defRPr>
      </a:lvl9pPr>
    </p:titleStyle>
    <p:bodyStyle>
      <a:lvl1pPr marL="730250" indent="-730250" algn="l" defTabSz="2925763" rtl="0" eaLnBrk="0" fontAlgn="base" hangingPunct="0">
        <a:lnSpc>
          <a:spcPct val="90000"/>
        </a:lnSpc>
        <a:spcBef>
          <a:spcPts val="3200"/>
        </a:spcBef>
        <a:spcAft>
          <a:spcPct val="0"/>
        </a:spcAft>
        <a:buFont typeface="Arial" panose="020B0604020202020204" pitchFamily="34" charset="0"/>
        <a:buChar char="•"/>
        <a:defRPr sz="8900" kern="1200">
          <a:solidFill>
            <a:schemeClr val="tx1"/>
          </a:solidFill>
          <a:latin typeface="+mn-lt"/>
          <a:ea typeface="+mn-ea"/>
          <a:cs typeface="+mn-cs"/>
        </a:defRPr>
      </a:lvl1pPr>
      <a:lvl2pPr marL="2193925" indent="-730250" algn="l" defTabSz="2925763" rtl="0" eaLnBrk="0" fontAlgn="base" hangingPunct="0">
        <a:lnSpc>
          <a:spcPct val="90000"/>
        </a:lnSpc>
        <a:spcBef>
          <a:spcPts val="1600"/>
        </a:spcBef>
        <a:spcAft>
          <a:spcPct val="0"/>
        </a:spcAft>
        <a:buFont typeface="Arial" panose="020B0604020202020204" pitchFamily="34" charset="0"/>
        <a:buChar char="•"/>
        <a:defRPr sz="7600" kern="1200">
          <a:solidFill>
            <a:schemeClr val="tx1"/>
          </a:solidFill>
          <a:latin typeface="+mn-lt"/>
          <a:ea typeface="+mn-ea"/>
          <a:cs typeface="+mn-cs"/>
        </a:defRPr>
      </a:lvl2pPr>
      <a:lvl3pPr marL="3657600" indent="-730250" algn="l" defTabSz="2925763" rtl="0" eaLnBrk="0" fontAlgn="base" hangingPunct="0">
        <a:lnSpc>
          <a:spcPct val="90000"/>
        </a:lnSpc>
        <a:spcBef>
          <a:spcPts val="1600"/>
        </a:spcBef>
        <a:spcAft>
          <a:spcPct val="0"/>
        </a:spcAft>
        <a:buFont typeface="Arial" panose="020B0604020202020204" pitchFamily="34" charset="0"/>
        <a:buChar char="•"/>
        <a:defRPr sz="6400" kern="1200">
          <a:solidFill>
            <a:schemeClr val="tx1"/>
          </a:solidFill>
          <a:latin typeface="+mn-lt"/>
          <a:ea typeface="+mn-ea"/>
          <a:cs typeface="+mn-cs"/>
        </a:defRPr>
      </a:lvl3pPr>
      <a:lvl4pPr marL="5119688" indent="-730250" algn="l" defTabSz="2925763" rtl="0" eaLnBrk="0" fontAlgn="base" hangingPunct="0">
        <a:lnSpc>
          <a:spcPct val="90000"/>
        </a:lnSpc>
        <a:spcBef>
          <a:spcPts val="1600"/>
        </a:spcBef>
        <a:spcAft>
          <a:spcPct val="0"/>
        </a:spcAft>
        <a:buFont typeface="Arial" panose="020B0604020202020204" pitchFamily="34" charset="0"/>
        <a:buChar char="•"/>
        <a:defRPr sz="5700" kern="1200">
          <a:solidFill>
            <a:schemeClr val="tx1"/>
          </a:solidFill>
          <a:latin typeface="+mn-lt"/>
          <a:ea typeface="+mn-ea"/>
          <a:cs typeface="+mn-cs"/>
        </a:defRPr>
      </a:lvl4pPr>
      <a:lvl5pPr marL="6583363" indent="-730250" algn="l" defTabSz="2925763" rtl="0" eaLnBrk="0" fontAlgn="base" hangingPunct="0">
        <a:lnSpc>
          <a:spcPct val="90000"/>
        </a:lnSpc>
        <a:spcBef>
          <a:spcPts val="1600"/>
        </a:spcBef>
        <a:spcAft>
          <a:spcPct val="0"/>
        </a:spcAft>
        <a:buFont typeface="Arial" panose="020B0604020202020204" pitchFamily="34" charset="0"/>
        <a:buChar char="•"/>
        <a:defRPr sz="570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4" name="Rectangle 236">
            <a:extLst>
              <a:ext uri="{FF2B5EF4-FFF2-40B4-BE49-F238E27FC236}">
                <a16:creationId xmlns:a16="http://schemas.microsoft.com/office/drawing/2014/main" id="{8F6EA996-2BC7-4D66-BB10-57C1F978EFB5}"/>
              </a:ext>
            </a:extLst>
          </p:cNvPr>
          <p:cNvSpPr>
            <a:spLocks noChangeArrowheads="1"/>
          </p:cNvSpPr>
          <p:nvPr/>
        </p:nvSpPr>
        <p:spPr bwMode="auto">
          <a:xfrm>
            <a:off x="2692400" y="11661775"/>
            <a:ext cx="184150" cy="26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lang="en-US" altLang="en-US" sz="1143" b="1">
              <a:latin typeface="Arial" charset="0"/>
              <a:ea typeface="ＭＳ Ｐゴシック" charset="-128"/>
            </a:endParaRPr>
          </a:p>
        </p:txBody>
      </p:sp>
      <p:sp>
        <p:nvSpPr>
          <p:cNvPr id="15362" name="Text Box 356">
            <a:extLst>
              <a:ext uri="{FF2B5EF4-FFF2-40B4-BE49-F238E27FC236}">
                <a16:creationId xmlns:a16="http://schemas.microsoft.com/office/drawing/2014/main" id="{FEA67E6D-A124-4695-9497-2C551A4E679A}"/>
              </a:ext>
            </a:extLst>
          </p:cNvPr>
          <p:cNvSpPr txBox="1">
            <a:spLocks noChangeArrowheads="1"/>
          </p:cNvSpPr>
          <p:nvPr/>
        </p:nvSpPr>
        <p:spPr bwMode="auto">
          <a:xfrm>
            <a:off x="6324600" y="628650"/>
            <a:ext cx="23876000" cy="354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1700">
                <a:solidFill>
                  <a:schemeClr val="tx1"/>
                </a:solidFill>
                <a:latin typeface="Arial" panose="020B0604020202020204" pitchFamily="34" charset="0"/>
                <a:ea typeface="ＭＳ Ｐゴシック" panose="020B0600070205080204" pitchFamily="34" charset="-128"/>
              </a:defRPr>
            </a:lvl1pPr>
            <a:lvl2pPr marL="742950" indent="-285750">
              <a:defRPr sz="1700">
                <a:solidFill>
                  <a:schemeClr val="tx1"/>
                </a:solidFill>
                <a:latin typeface="Arial" panose="020B0604020202020204" pitchFamily="34" charset="0"/>
                <a:ea typeface="ＭＳ Ｐゴシック" panose="020B0600070205080204" pitchFamily="34" charset="-128"/>
              </a:defRPr>
            </a:lvl2pPr>
            <a:lvl3pPr marL="1143000" indent="-228600">
              <a:defRPr sz="1700">
                <a:solidFill>
                  <a:schemeClr val="tx1"/>
                </a:solidFill>
                <a:latin typeface="Arial" panose="020B0604020202020204" pitchFamily="34" charset="0"/>
                <a:ea typeface="ＭＳ Ｐゴシック" panose="020B0600070205080204" pitchFamily="34" charset="-128"/>
              </a:defRPr>
            </a:lvl3pPr>
            <a:lvl4pPr marL="1600200" indent="-228600">
              <a:defRPr sz="1700">
                <a:solidFill>
                  <a:schemeClr val="tx1"/>
                </a:solidFill>
                <a:latin typeface="Arial" panose="020B0604020202020204" pitchFamily="34" charset="0"/>
                <a:ea typeface="ＭＳ Ｐゴシック" panose="020B0600070205080204" pitchFamily="34" charset="-128"/>
              </a:defRPr>
            </a:lvl4pPr>
            <a:lvl5pPr marL="2057400" indent="-228600">
              <a:defRPr sz="17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9pPr>
          </a:lstStyle>
          <a:p>
            <a:r>
              <a:rPr lang="en-US" altLang="en-US" sz="6400" b="1" dirty="0">
                <a:latin typeface="Times New Roman" panose="02020603050405020304" pitchFamily="18" charset="0"/>
              </a:rPr>
              <a:t>Predicting the quality of different aspects of a restaurant based on it’s 3-star Yelp reviews.</a:t>
            </a:r>
          </a:p>
          <a:p>
            <a:r>
              <a:rPr lang="en-US" altLang="en-US" sz="4800" i="1" dirty="0">
                <a:latin typeface="Times New Roman" panose="02020603050405020304" pitchFamily="18" charset="0"/>
              </a:rPr>
              <a:t>Nikhil Garg, </a:t>
            </a:r>
            <a:r>
              <a:rPr lang="en-US" altLang="en-US" sz="4800" i="1" dirty="0" err="1">
                <a:latin typeface="Times New Roman" panose="02020603050405020304" pitchFamily="18" charset="0"/>
              </a:rPr>
              <a:t>Shivangi</a:t>
            </a:r>
            <a:r>
              <a:rPr lang="en-US" altLang="en-US" sz="4800" i="1" dirty="0">
                <a:latin typeface="Times New Roman" panose="02020603050405020304" pitchFamily="18" charset="0"/>
              </a:rPr>
              <a:t> Singh</a:t>
            </a:r>
          </a:p>
          <a:p>
            <a:r>
              <a:rPr lang="en-US" altLang="en-US" sz="4800" dirty="0">
                <a:latin typeface="Times New Roman" panose="02020603050405020304" pitchFamily="18" charset="0"/>
              </a:rPr>
              <a:t>CS 585- Natural Language Processing, UMass Amherst</a:t>
            </a:r>
          </a:p>
        </p:txBody>
      </p:sp>
      <p:pic>
        <p:nvPicPr>
          <p:cNvPr id="15363" name="Picture 3">
            <a:extLst>
              <a:ext uri="{FF2B5EF4-FFF2-40B4-BE49-F238E27FC236}">
                <a16:creationId xmlns:a16="http://schemas.microsoft.com/office/drawing/2014/main" id="{5678100F-2B76-4F85-9D43-E0BD9C2FC4A7}"/>
              </a:ext>
            </a:extLst>
          </p:cNvPr>
          <p:cNvPicPr>
            <a:picLocks noChangeAspect="1"/>
          </p:cNvPicPr>
          <p:nvPr/>
        </p:nvPicPr>
        <p:blipFill rotWithShape="1">
          <a:blip r:embed="rId3">
            <a:extLst>
              <a:ext uri="{28A0092B-C50C-407E-A947-70E740481C1C}">
                <a14:useLocalDpi xmlns:a14="http://schemas.microsoft.com/office/drawing/2010/main" val="0"/>
              </a:ext>
            </a:extLst>
          </a:blip>
          <a:srcRect l="826" t="2410" r="8779" b="-2410"/>
          <a:stretch/>
        </p:blipFill>
        <p:spPr bwMode="auto">
          <a:xfrm>
            <a:off x="2634617" y="16618539"/>
            <a:ext cx="12407522" cy="469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311EC1B-3261-4FDF-ABBC-ED0277074D60}"/>
              </a:ext>
            </a:extLst>
          </p:cNvPr>
          <p:cNvSpPr txBox="1"/>
          <p:nvPr/>
        </p:nvSpPr>
        <p:spPr>
          <a:xfrm>
            <a:off x="2041905" y="4884210"/>
            <a:ext cx="14041576" cy="4708981"/>
          </a:xfrm>
          <a:prstGeom prst="rect">
            <a:avLst/>
          </a:prstGeom>
          <a:noFill/>
        </p:spPr>
        <p:txBody>
          <a:bodyPr wrap="square">
            <a:spAutoFit/>
          </a:bodyPr>
          <a:lstStyle/>
          <a:p>
            <a:pPr algn="ctr">
              <a:defRPr/>
            </a:pPr>
            <a:r>
              <a:rPr lang="en-US" sz="4800" b="1" u="sng" dirty="0">
                <a:solidFill>
                  <a:srgbClr val="C00000"/>
                </a:solidFill>
                <a:latin typeface="Arial" charset="0"/>
                <a:ea typeface="ＭＳ Ｐゴシック" charset="-128"/>
              </a:rPr>
              <a:t>Problem</a:t>
            </a:r>
            <a:endParaRPr lang="en-US" sz="3600" b="1" dirty="0">
              <a:latin typeface="Arial" charset="0"/>
              <a:ea typeface="ＭＳ Ｐゴシック" charset="-128"/>
            </a:endParaRPr>
          </a:p>
          <a:p>
            <a:pPr>
              <a:defRPr/>
            </a:pPr>
            <a:r>
              <a:rPr lang="en-US" sz="3600" b="1" dirty="0">
                <a:latin typeface="Arial" charset="0"/>
                <a:ea typeface="ＭＳ Ｐゴシック" charset="-128"/>
              </a:rPr>
              <a:t>Usually, people who give </a:t>
            </a:r>
            <a:r>
              <a:rPr lang="en-US" sz="3600" b="1" u="sng" dirty="0">
                <a:latin typeface="Arial" charset="0"/>
                <a:ea typeface="ＭＳ Ｐゴシック" charset="-128"/>
              </a:rPr>
              <a:t>3 star</a:t>
            </a:r>
            <a:r>
              <a:rPr lang="en-US" sz="3600" b="1" dirty="0">
                <a:latin typeface="Arial" charset="0"/>
                <a:ea typeface="ＭＳ Ｐゴシック" charset="-128"/>
              </a:rPr>
              <a:t> reviews are both </a:t>
            </a:r>
            <a:r>
              <a:rPr lang="en-US" sz="3600" b="1" u="sng" dirty="0">
                <a:latin typeface="Arial" charset="0"/>
                <a:ea typeface="ＭＳ Ｐゴシック" charset="-128"/>
              </a:rPr>
              <a:t>satisfied</a:t>
            </a:r>
            <a:r>
              <a:rPr lang="en-US" sz="3600" b="1" dirty="0">
                <a:latin typeface="Arial" charset="0"/>
                <a:ea typeface="ＭＳ Ｐゴシック" charset="-128"/>
              </a:rPr>
              <a:t> and </a:t>
            </a:r>
            <a:r>
              <a:rPr lang="en-US" sz="3600" b="1" u="sng" dirty="0">
                <a:latin typeface="Arial" charset="0"/>
                <a:ea typeface="ＭＳ Ｐゴシック" charset="-128"/>
              </a:rPr>
              <a:t>dissatisfied</a:t>
            </a:r>
            <a:r>
              <a:rPr lang="en-US" sz="3600" b="1" dirty="0">
                <a:latin typeface="Arial" charset="0"/>
                <a:ea typeface="ＭＳ Ｐゴシック" charset="-128"/>
              </a:rPr>
              <a:t> with certain services provided by a business.</a:t>
            </a:r>
          </a:p>
          <a:p>
            <a:pPr>
              <a:defRPr/>
            </a:pPr>
            <a:r>
              <a:rPr lang="en-US" sz="3600" b="1" dirty="0">
                <a:latin typeface="Arial" charset="0"/>
                <a:ea typeface="ＭＳ Ｐゴシック" charset="-128"/>
              </a:rPr>
              <a:t>It can be assumed that people who give 3 star reviews are the ones who usually suggest improvements for a business identity. </a:t>
            </a:r>
          </a:p>
          <a:p>
            <a:pPr>
              <a:defRPr/>
            </a:pPr>
            <a:r>
              <a:rPr lang="en-US" sz="3600" b="1" dirty="0">
                <a:latin typeface="Arial" charset="0"/>
                <a:ea typeface="ＭＳ Ｐゴシック" charset="-128"/>
              </a:rPr>
              <a:t>So, we can use these 3 star reviews to help restaurants convince the average rater to like the restaurant.</a:t>
            </a:r>
            <a:endParaRPr lang="en-US" sz="2800" b="1" dirty="0">
              <a:latin typeface="Arial" charset="0"/>
              <a:ea typeface="ＭＳ Ｐゴシック" charset="-128"/>
            </a:endParaRPr>
          </a:p>
        </p:txBody>
      </p:sp>
      <p:sp>
        <p:nvSpPr>
          <p:cNvPr id="15365" name="TextBox 7">
            <a:extLst>
              <a:ext uri="{FF2B5EF4-FFF2-40B4-BE49-F238E27FC236}">
                <a16:creationId xmlns:a16="http://schemas.microsoft.com/office/drawing/2014/main" id="{BC4B5874-7D1D-4814-A7F2-8DFB0D0F87DF}"/>
              </a:ext>
            </a:extLst>
          </p:cNvPr>
          <p:cNvSpPr txBox="1">
            <a:spLocks noChangeArrowheads="1"/>
          </p:cNvSpPr>
          <p:nvPr/>
        </p:nvSpPr>
        <p:spPr bwMode="auto">
          <a:xfrm>
            <a:off x="2041905" y="10302913"/>
            <a:ext cx="14041576"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panose="020B0604020202020204" pitchFamily="34" charset="0"/>
                <a:ea typeface="ＭＳ Ｐゴシック" panose="020B0600070205080204" pitchFamily="34" charset="-128"/>
              </a:defRPr>
            </a:lvl1pPr>
            <a:lvl2pPr marL="742950" indent="-285750">
              <a:defRPr sz="1700">
                <a:solidFill>
                  <a:schemeClr val="tx1"/>
                </a:solidFill>
                <a:latin typeface="Arial" panose="020B0604020202020204" pitchFamily="34" charset="0"/>
                <a:ea typeface="ＭＳ Ｐゴシック" panose="020B0600070205080204" pitchFamily="34" charset="-128"/>
              </a:defRPr>
            </a:lvl2pPr>
            <a:lvl3pPr marL="1143000" indent="-228600">
              <a:defRPr sz="1700">
                <a:solidFill>
                  <a:schemeClr val="tx1"/>
                </a:solidFill>
                <a:latin typeface="Arial" panose="020B0604020202020204" pitchFamily="34" charset="0"/>
                <a:ea typeface="ＭＳ Ｐゴシック" panose="020B0600070205080204" pitchFamily="34" charset="-128"/>
              </a:defRPr>
            </a:lvl3pPr>
            <a:lvl4pPr marL="1600200" indent="-228600">
              <a:defRPr sz="1700">
                <a:solidFill>
                  <a:schemeClr val="tx1"/>
                </a:solidFill>
                <a:latin typeface="Arial" panose="020B0604020202020204" pitchFamily="34" charset="0"/>
                <a:ea typeface="ＭＳ Ｐゴシック" panose="020B0600070205080204" pitchFamily="34" charset="-128"/>
              </a:defRPr>
            </a:lvl4pPr>
            <a:lvl5pPr marL="2057400" indent="-228600">
              <a:defRPr sz="17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u="sng" dirty="0">
                <a:solidFill>
                  <a:srgbClr val="C00000"/>
                </a:solidFill>
              </a:rPr>
              <a:t>Dataset</a:t>
            </a:r>
            <a:endParaRPr lang="en-US" altLang="en-US" sz="3600" dirty="0">
              <a:solidFill>
                <a:srgbClr val="C00000"/>
              </a:solidFill>
            </a:endParaRPr>
          </a:p>
          <a:p>
            <a:r>
              <a:rPr lang="en-US" altLang="en-US" sz="3600" b="1" dirty="0"/>
              <a:t>The dataset was obtained from the Yelp Data </a:t>
            </a:r>
          </a:p>
          <a:p>
            <a:r>
              <a:rPr lang="en-US" altLang="en-US" sz="3600" b="1" dirty="0"/>
              <a:t>Challenge which contains information about local businesses in 12 metropolitan areas across 4 countries.</a:t>
            </a:r>
            <a:endParaRPr lang="en-US" altLang="en-US" sz="4000" b="1" dirty="0"/>
          </a:p>
        </p:txBody>
      </p:sp>
      <p:sp>
        <p:nvSpPr>
          <p:cNvPr id="15366" name="TextBox 8">
            <a:extLst>
              <a:ext uri="{FF2B5EF4-FFF2-40B4-BE49-F238E27FC236}">
                <a16:creationId xmlns:a16="http://schemas.microsoft.com/office/drawing/2014/main" id="{8A746DEC-5D2C-441F-8477-4B06992CA031}"/>
              </a:ext>
            </a:extLst>
          </p:cNvPr>
          <p:cNvSpPr txBox="1">
            <a:spLocks noChangeArrowheads="1"/>
          </p:cNvSpPr>
          <p:nvPr/>
        </p:nvSpPr>
        <p:spPr bwMode="auto">
          <a:xfrm>
            <a:off x="6457844" y="13648685"/>
            <a:ext cx="52096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panose="020B0604020202020204" pitchFamily="34" charset="0"/>
                <a:ea typeface="ＭＳ Ｐゴシック" panose="020B0600070205080204" pitchFamily="34" charset="-128"/>
              </a:defRPr>
            </a:lvl1pPr>
            <a:lvl2pPr marL="742950" indent="-285750">
              <a:defRPr sz="1700">
                <a:solidFill>
                  <a:schemeClr val="tx1"/>
                </a:solidFill>
                <a:latin typeface="Arial" panose="020B0604020202020204" pitchFamily="34" charset="0"/>
                <a:ea typeface="ＭＳ Ｐゴシック" panose="020B0600070205080204" pitchFamily="34" charset="-128"/>
              </a:defRPr>
            </a:lvl2pPr>
            <a:lvl3pPr marL="1143000" indent="-228600">
              <a:defRPr sz="1700">
                <a:solidFill>
                  <a:schemeClr val="tx1"/>
                </a:solidFill>
                <a:latin typeface="Arial" panose="020B0604020202020204" pitchFamily="34" charset="0"/>
                <a:ea typeface="ＭＳ Ｐゴシック" panose="020B0600070205080204" pitchFamily="34" charset="-128"/>
              </a:defRPr>
            </a:lvl3pPr>
            <a:lvl4pPr marL="1600200" indent="-228600">
              <a:defRPr sz="1700">
                <a:solidFill>
                  <a:schemeClr val="tx1"/>
                </a:solidFill>
                <a:latin typeface="Arial" panose="020B0604020202020204" pitchFamily="34" charset="0"/>
                <a:ea typeface="ＭＳ Ｐゴシック" panose="020B0600070205080204" pitchFamily="34" charset="-128"/>
              </a:defRPr>
            </a:lvl4pPr>
            <a:lvl5pPr marL="2057400" indent="-228600">
              <a:defRPr sz="17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u="sng" dirty="0">
                <a:solidFill>
                  <a:srgbClr val="C00000"/>
                </a:solidFill>
              </a:rPr>
              <a:t>Example</a:t>
            </a:r>
          </a:p>
        </p:txBody>
      </p:sp>
      <p:sp>
        <p:nvSpPr>
          <p:cNvPr id="15367" name="TextBox 11">
            <a:extLst>
              <a:ext uri="{FF2B5EF4-FFF2-40B4-BE49-F238E27FC236}">
                <a16:creationId xmlns:a16="http://schemas.microsoft.com/office/drawing/2014/main" id="{EAD09C61-2959-4122-A14F-89602D872492}"/>
              </a:ext>
            </a:extLst>
          </p:cNvPr>
          <p:cNvSpPr txBox="1">
            <a:spLocks noChangeArrowheads="1"/>
          </p:cNvSpPr>
          <p:nvPr/>
        </p:nvSpPr>
        <p:spPr bwMode="auto">
          <a:xfrm>
            <a:off x="16459199" y="4694740"/>
            <a:ext cx="15849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panose="020B0604020202020204" pitchFamily="34" charset="0"/>
                <a:ea typeface="ＭＳ Ｐゴシック" panose="020B0600070205080204" pitchFamily="34" charset="-128"/>
              </a:defRPr>
            </a:lvl1pPr>
            <a:lvl2pPr marL="742950" indent="-285750">
              <a:defRPr sz="1700">
                <a:solidFill>
                  <a:schemeClr val="tx1"/>
                </a:solidFill>
                <a:latin typeface="Arial" panose="020B0604020202020204" pitchFamily="34" charset="0"/>
                <a:ea typeface="ＭＳ Ｐゴシック" panose="020B0600070205080204" pitchFamily="34" charset="-128"/>
              </a:defRPr>
            </a:lvl2pPr>
            <a:lvl3pPr marL="1143000" indent="-228600">
              <a:defRPr sz="1700">
                <a:solidFill>
                  <a:schemeClr val="tx1"/>
                </a:solidFill>
                <a:latin typeface="Arial" panose="020B0604020202020204" pitchFamily="34" charset="0"/>
                <a:ea typeface="ＭＳ Ｐゴシック" panose="020B0600070205080204" pitchFamily="34" charset="-128"/>
              </a:defRPr>
            </a:lvl3pPr>
            <a:lvl4pPr marL="1600200" indent="-228600">
              <a:defRPr sz="1700">
                <a:solidFill>
                  <a:schemeClr val="tx1"/>
                </a:solidFill>
                <a:latin typeface="Arial" panose="020B0604020202020204" pitchFamily="34" charset="0"/>
                <a:ea typeface="ＭＳ Ｐゴシック" panose="020B0600070205080204" pitchFamily="34" charset="-128"/>
              </a:defRPr>
            </a:lvl4pPr>
            <a:lvl5pPr marL="2057400" indent="-228600">
              <a:defRPr sz="17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7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u="sng" dirty="0">
                <a:solidFill>
                  <a:srgbClr val="C00000"/>
                </a:solidFill>
              </a:rPr>
              <a:t>Methodology</a:t>
            </a:r>
            <a:endParaRPr lang="en-US" altLang="en-US" sz="4000" b="1" dirty="0">
              <a:solidFill>
                <a:srgbClr val="C00000"/>
              </a:solidFill>
              <a:latin typeface="Times New Roman" panose="02020603050405020304" pitchFamily="18" charset="0"/>
            </a:endParaRPr>
          </a:p>
          <a:p>
            <a:r>
              <a:rPr lang="en-US" altLang="en-US" sz="3600" b="1" dirty="0">
                <a:latin typeface="Times New Roman" panose="02020603050405020304" pitchFamily="18" charset="0"/>
              </a:rPr>
              <a:t>From this example review, the business owners could learn that their pizza base was dry and flavorless. So we can ask the business for their business ID and also the aspect for which they want our recommendation/ review. So accordingly we query their reviews and run </a:t>
            </a:r>
            <a:r>
              <a:rPr lang="en-US" altLang="en-US" sz="3600" b="1" u="sng" dirty="0" err="1">
                <a:latin typeface="Times New Roman" panose="02020603050405020304" pitchFamily="18" charset="0"/>
              </a:rPr>
              <a:t>TextBlob’s</a:t>
            </a:r>
            <a:r>
              <a:rPr lang="en-US" altLang="en-US" sz="3600" b="1" u="sng" dirty="0">
                <a:latin typeface="Times New Roman" panose="02020603050405020304" pitchFamily="18" charset="0"/>
              </a:rPr>
              <a:t> Sentiment Analyzer</a:t>
            </a:r>
            <a:r>
              <a:rPr lang="en-US" altLang="en-US" sz="3600" b="1" dirty="0">
                <a:latin typeface="Times New Roman" panose="02020603050405020304" pitchFamily="18" charset="0"/>
              </a:rPr>
              <a:t>, </a:t>
            </a:r>
            <a:r>
              <a:rPr lang="en-US" altLang="en-US" sz="3600" b="1" u="sng" dirty="0">
                <a:latin typeface="Times New Roman" panose="02020603050405020304" pitchFamily="18" charset="0"/>
              </a:rPr>
              <a:t>Naïve Bayes</a:t>
            </a:r>
            <a:r>
              <a:rPr lang="en-US" altLang="en-US" sz="3600" b="1" dirty="0">
                <a:latin typeface="Times New Roman" panose="02020603050405020304" pitchFamily="18" charset="0"/>
              </a:rPr>
              <a:t> and </a:t>
            </a:r>
            <a:r>
              <a:rPr lang="en-US" altLang="en-US" sz="3600" b="1" u="sng" dirty="0">
                <a:latin typeface="Times New Roman" panose="02020603050405020304" pitchFamily="18" charset="0"/>
              </a:rPr>
              <a:t>Turney’s method</a:t>
            </a:r>
            <a:r>
              <a:rPr lang="en-US" altLang="en-US" sz="3600" b="1" dirty="0">
                <a:latin typeface="Times New Roman" panose="02020603050405020304" pitchFamily="18" charset="0"/>
              </a:rPr>
              <a:t> to classify the restaurant aspect as either positive or negative, an the adjective describing the business aspect can be predicted by querying the five most frequent word related to the aspect.</a:t>
            </a:r>
          </a:p>
        </p:txBody>
      </p:sp>
      <p:pic>
        <p:nvPicPr>
          <p:cNvPr id="15368" name="Picture 1">
            <a:extLst>
              <a:ext uri="{FF2B5EF4-FFF2-40B4-BE49-F238E27FC236}">
                <a16:creationId xmlns:a16="http://schemas.microsoft.com/office/drawing/2014/main" id="{B2385358-FA72-47D0-B60F-6BB0CDE0E7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14815826"/>
            <a:ext cx="4133850" cy="215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8F3E840-F857-40E2-9654-40353B3BD1A5}"/>
              </a:ext>
            </a:extLst>
          </p:cNvPr>
          <p:cNvSpPr txBox="1"/>
          <p:nvPr/>
        </p:nvSpPr>
        <p:spPr>
          <a:xfrm>
            <a:off x="10134838" y="16132982"/>
            <a:ext cx="5209698" cy="1200329"/>
          </a:xfrm>
          <a:prstGeom prst="rect">
            <a:avLst/>
          </a:prstGeom>
          <a:noFill/>
        </p:spPr>
        <p:txBody>
          <a:bodyPr wrap="square">
            <a:spAutoFit/>
          </a:bodyPr>
          <a:lstStyle/>
          <a:p>
            <a:pPr>
              <a:defRPr/>
            </a:pPr>
            <a:r>
              <a:rPr lang="en-US" sz="6000" b="1" u="sng" dirty="0">
                <a:ln>
                  <a:solidFill>
                    <a:schemeClr val="tx1"/>
                  </a:solidFill>
                </a:ln>
                <a:latin typeface="Century" charset="0"/>
                <a:ea typeface="Century" charset="0"/>
                <a:cs typeface="Century" charset="0"/>
              </a:rPr>
              <a:t>Three</a:t>
            </a:r>
            <a:r>
              <a:rPr lang="en-US" sz="7200" b="1" dirty="0">
                <a:ln>
                  <a:solidFill>
                    <a:srgbClr val="AA1122"/>
                  </a:solidFill>
                </a:ln>
                <a:solidFill>
                  <a:srgbClr val="C00000"/>
                </a:solidFill>
                <a:latin typeface="Century" charset="0"/>
                <a:ea typeface="Century" charset="0"/>
                <a:cs typeface="Century" charset="0"/>
              </a:rPr>
              <a:t> </a:t>
            </a:r>
            <a:r>
              <a:rPr lang="en-US" sz="5400" b="1" dirty="0">
                <a:latin typeface="Book Antiqua" charset="0"/>
                <a:ea typeface="Book Antiqua" charset="0"/>
                <a:cs typeface="Book Antiqua" charset="0"/>
              </a:rPr>
              <a:t>stars</a:t>
            </a:r>
            <a:endParaRPr lang="en-US" sz="6600" b="1" dirty="0">
              <a:latin typeface="Book Antiqua" charset="0"/>
              <a:ea typeface="Book Antiqua" charset="0"/>
              <a:cs typeface="Book Antiqua" charset="0"/>
            </a:endParaRPr>
          </a:p>
        </p:txBody>
      </p:sp>
      <p:sp>
        <p:nvSpPr>
          <p:cNvPr id="3" name="TextBox 2">
            <a:extLst>
              <a:ext uri="{FF2B5EF4-FFF2-40B4-BE49-F238E27FC236}">
                <a16:creationId xmlns:a16="http://schemas.microsoft.com/office/drawing/2014/main" id="{7FE8A768-531F-4A93-B063-B14791A1E0B9}"/>
              </a:ext>
            </a:extLst>
          </p:cNvPr>
          <p:cNvSpPr txBox="1"/>
          <p:nvPr/>
        </p:nvSpPr>
        <p:spPr>
          <a:xfrm>
            <a:off x="18468974" y="15199422"/>
            <a:ext cx="11830050" cy="830997"/>
          </a:xfrm>
          <a:prstGeom prst="rect">
            <a:avLst/>
          </a:prstGeom>
          <a:noFill/>
        </p:spPr>
        <p:txBody>
          <a:bodyPr wrap="square" rtlCol="0">
            <a:spAutoFit/>
          </a:bodyPr>
          <a:lstStyle/>
          <a:p>
            <a:pPr algn="ctr"/>
            <a:r>
              <a:rPr lang="en-US" sz="4800" b="1" u="sng" dirty="0">
                <a:solidFill>
                  <a:srgbClr val="AA1122"/>
                </a:solidFill>
              </a:rPr>
              <a:t>Graph</a:t>
            </a:r>
          </a:p>
        </p:txBody>
      </p:sp>
      <p:graphicFrame>
        <p:nvGraphicFramePr>
          <p:cNvPr id="8" name="Chart 7">
            <a:extLst>
              <a:ext uri="{FF2B5EF4-FFF2-40B4-BE49-F238E27FC236}">
                <a16:creationId xmlns:a16="http://schemas.microsoft.com/office/drawing/2014/main" id="{BA48B615-B0BD-4EE9-B501-94A8328A13E2}"/>
              </a:ext>
            </a:extLst>
          </p:cNvPr>
          <p:cNvGraphicFramePr/>
          <p:nvPr>
            <p:extLst>
              <p:ext uri="{D42A27DB-BD31-4B8C-83A1-F6EECF244321}">
                <p14:modId xmlns:p14="http://schemas.microsoft.com/office/powerpoint/2010/main" val="4247658294"/>
              </p:ext>
            </p:extLst>
          </p:nvPr>
        </p:nvGraphicFramePr>
        <p:xfrm>
          <a:off x="18468974" y="15894740"/>
          <a:ext cx="11830049" cy="566952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B5D74FB7-AD39-464A-9486-97407049AF6B}"/>
              </a:ext>
            </a:extLst>
          </p:cNvPr>
          <p:cNvSpPr txBox="1"/>
          <p:nvPr/>
        </p:nvSpPr>
        <p:spPr>
          <a:xfrm>
            <a:off x="16459200" y="9552847"/>
            <a:ext cx="15849599" cy="5262979"/>
          </a:xfrm>
          <a:prstGeom prst="rect">
            <a:avLst/>
          </a:prstGeom>
          <a:noFill/>
        </p:spPr>
        <p:txBody>
          <a:bodyPr wrap="square" rtlCol="0">
            <a:spAutoFit/>
          </a:bodyPr>
          <a:lstStyle/>
          <a:p>
            <a:pPr algn="ctr"/>
            <a:r>
              <a:rPr lang="en-US" sz="4800" b="1" u="sng" dirty="0">
                <a:solidFill>
                  <a:srgbClr val="C00000"/>
                </a:solidFill>
              </a:rPr>
              <a:t>Results</a:t>
            </a:r>
            <a:endParaRPr lang="en-US" sz="4400" dirty="0"/>
          </a:p>
          <a:p>
            <a:r>
              <a:rPr lang="en-US" sz="3200" b="1" dirty="0"/>
              <a:t>The customized Naive Bayes Classifier which was trained on restaurant reviews (similar model) worked much better than the baseline model trained on movie reviews. This is probably due to the fact that movie reviews and food/restaurant reviews have different characteristics and sense in how they are worded. It also worked much better than the </a:t>
            </a:r>
            <a:r>
              <a:rPr lang="en-US" sz="3200" b="1" dirty="0" err="1"/>
              <a:t>TextBlob's</a:t>
            </a:r>
            <a:r>
              <a:rPr lang="en-US" sz="3200" b="1" dirty="0"/>
              <a:t> pattern analyzer, which only had an accuracy of 74.5 as compared to the customized Naive Bayes model's accuracy of 95.4. It is obvious that using a training set related to the item we are classifying works better for the classification of the item. Our Naïve Bayes model also worked better than Turney’s model, which was a bit surprising.</a:t>
            </a:r>
          </a:p>
        </p:txBody>
      </p:sp>
    </p:spTree>
  </p:cSld>
  <p:clrMapOvr>
    <a:masterClrMapping/>
  </p:clrMapOvr>
</p:sld>
</file>

<file path=ppt/theme/theme1.xml><?xml version="1.0" encoding="utf-8"?>
<a:theme xmlns:a="http://schemas.openxmlformats.org/drawingml/2006/main" name="Blank Presenta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11976</TotalTime>
  <Words>352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ＭＳ Ｐゴシック</vt:lpstr>
      <vt:lpstr>Calibri Light</vt:lpstr>
      <vt:lpstr>Calibri</vt:lpstr>
      <vt:lpstr>Times New Roman</vt:lpstr>
      <vt:lpstr>Blank Presentation</vt:lpstr>
      <vt:lpstr>PowerPoint Presentation</vt:lpstr>
    </vt:vector>
  </TitlesOfParts>
  <Company>Jeanne Hardy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Jeanne Hardy</dc:creator>
  <cp:keywords/>
  <cp:lastModifiedBy>Nikhil Garg</cp:lastModifiedBy>
  <cp:revision>70</cp:revision>
  <cp:lastPrinted>2006-08-08T20:07:09Z</cp:lastPrinted>
  <dcterms:created xsi:type="dcterms:W3CDTF">2005-10-22T18:46:06Z</dcterms:created>
  <dcterms:modified xsi:type="dcterms:W3CDTF">2017-12-10T05:47:34Z</dcterms:modified>
</cp:coreProperties>
</file>