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256" r:id="rId2"/>
    <p:sldId id="258" r:id="rId3"/>
    <p:sldId id="265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6470-CF3C-4B8E-9E07-02FFD445B67B}" type="datetimeFigureOut">
              <a:rPr lang="fr-FR" smtClean="0"/>
              <a:pPr/>
              <a:t>30/07/2015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82FB-9575-4AFB-BE7A-225C009413A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7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51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51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51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47800"/>
            <a:ext cx="431720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igh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Database</a:t>
            </a:r>
          </a:p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Applications</a:t>
            </a:r>
          </a:p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teamwork</a:t>
            </a:r>
            <a:endParaRPr lang="fr-FR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267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by team </a:t>
            </a:r>
            <a:r>
              <a:rPr lang="bg-BG" sz="2400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“</a:t>
            </a:r>
            <a:r>
              <a:rPr lang="en-US" sz="24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BISQUE</a:t>
            </a:r>
            <a:r>
              <a:rPr lang="bg-BG" sz="2400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”</a:t>
            </a:r>
            <a:endParaRPr lang="fr-FR" sz="2400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1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304800"/>
            <a:ext cx="4953000" cy="1219200"/>
          </a:xfrm>
        </p:spPr>
        <p:txBody>
          <a:bodyPr anchor="ctr">
            <a:normAutofit/>
          </a:bodyPr>
          <a:lstStyle/>
          <a:p>
            <a:pPr algn="ctr"/>
            <a:r>
              <a:rPr lang="bg-BG" sz="4000" dirty="0" smtClean="0">
                <a:solidFill>
                  <a:schemeClr val="tx1"/>
                </a:solidFill>
              </a:rPr>
              <a:t>Team members:</a:t>
            </a:r>
            <a:endParaRPr lang="fr-FR" sz="4000" dirty="0">
              <a:latin typeface="Bauhaus 93" pitchFamily="8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5715000" cy="3733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Vasil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Arabadzhiev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endParaRPr lang="bg-BG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Stefana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Vasileva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Nikolay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Genov</a:t>
            </a:r>
            <a:endParaRPr lang="bg-BG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Maria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Bencheva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Gabriel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Dimitrov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Daniela Petrova 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fr-F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5"/>
          <p:cNvSpPr txBox="1">
            <a:spLocks/>
          </p:cNvSpPr>
          <p:nvPr/>
        </p:nvSpPr>
        <p:spPr>
          <a:xfrm>
            <a:off x="228600" y="1981200"/>
            <a:ext cx="6324600" cy="4330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700" dirty="0"/>
              <a:t>Problem #1 – Design and Populate the Oracle </a:t>
            </a:r>
            <a:r>
              <a:rPr lang="en-US" sz="1700" dirty="0" smtClean="0"/>
              <a:t>Database -&gt; </a:t>
            </a:r>
            <a:r>
              <a:rPr lang="en-US" sz="1700" b="1" dirty="0">
                <a:solidFill>
                  <a:schemeClr val="tx1"/>
                </a:solidFill>
              </a:rPr>
              <a:t>Nikolay </a:t>
            </a:r>
            <a:r>
              <a:rPr lang="en-US" sz="1700" b="1" dirty="0" err="1" smtClean="0">
                <a:solidFill>
                  <a:schemeClr val="tx1"/>
                </a:solidFill>
              </a:rPr>
              <a:t>Genov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700" dirty="0"/>
              <a:t>Problem #2 – Replicate the Tables from Oracle DB and Load Excel Reports from ZIP File into SQL </a:t>
            </a:r>
            <a:r>
              <a:rPr lang="en-US" sz="1700" dirty="0" smtClean="0"/>
              <a:t>Server -&gt; </a:t>
            </a:r>
            <a:r>
              <a:rPr lang="en-US" sz="1700" b="1" dirty="0">
                <a:solidFill>
                  <a:schemeClr val="tx1"/>
                </a:solidFill>
              </a:rPr>
              <a:t>Nikolay </a:t>
            </a:r>
            <a:r>
              <a:rPr lang="en-US" sz="1700" b="1" dirty="0" err="1" smtClean="0">
                <a:solidFill>
                  <a:schemeClr val="tx1"/>
                </a:solidFill>
              </a:rPr>
              <a:t>Genov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700" dirty="0"/>
              <a:t>Problem #3 – Generate PDF Sales </a:t>
            </a:r>
            <a:r>
              <a:rPr lang="en-US" sz="1700" dirty="0" smtClean="0"/>
              <a:t>Reports -&gt; </a:t>
            </a:r>
            <a:r>
              <a:rPr lang="en-US" sz="1700" b="1" dirty="0">
                <a:solidFill>
                  <a:schemeClr val="tx1"/>
                </a:solidFill>
              </a:rPr>
              <a:t>Vasil </a:t>
            </a:r>
            <a:r>
              <a:rPr lang="en-US" sz="1700" b="1" dirty="0" err="1" smtClean="0">
                <a:solidFill>
                  <a:schemeClr val="tx1"/>
                </a:solidFill>
              </a:rPr>
              <a:t>Arabadzhiev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700" dirty="0"/>
              <a:t>Problem #4 – Generate XML Sales by Vendor </a:t>
            </a:r>
            <a:r>
              <a:rPr lang="en-US" sz="1700" dirty="0" smtClean="0"/>
              <a:t>Report -&gt; </a:t>
            </a:r>
            <a:r>
              <a:rPr lang="en-US" sz="1700" b="1" dirty="0">
                <a:solidFill>
                  <a:schemeClr val="tx1"/>
                </a:solidFill>
              </a:rPr>
              <a:t>Vasil </a:t>
            </a:r>
            <a:r>
              <a:rPr lang="en-US" sz="1700" b="1" dirty="0" err="1" smtClean="0">
                <a:solidFill>
                  <a:schemeClr val="tx1"/>
                </a:solidFill>
              </a:rPr>
              <a:t>Arabadzhiev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700" dirty="0"/>
              <a:t>Problem #5 – JSON Reports in </a:t>
            </a:r>
            <a:r>
              <a:rPr lang="en-US" sz="1700" dirty="0" smtClean="0"/>
              <a:t>MongoDB -&gt; </a:t>
            </a:r>
            <a:r>
              <a:rPr lang="en-US" sz="1700" b="1" dirty="0">
                <a:solidFill>
                  <a:schemeClr val="tx1"/>
                </a:solidFill>
              </a:rPr>
              <a:t>Daniela Petrova 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700" dirty="0"/>
              <a:t>Problem #6 – Load Expense Data from </a:t>
            </a:r>
            <a:r>
              <a:rPr lang="en-US" sz="1700" dirty="0" smtClean="0"/>
              <a:t>XML -&gt; </a:t>
            </a:r>
            <a:r>
              <a:rPr lang="en-US" sz="1700" b="1" dirty="0">
                <a:solidFill>
                  <a:schemeClr val="tx1"/>
                </a:solidFill>
              </a:rPr>
              <a:t>Maria </a:t>
            </a:r>
            <a:r>
              <a:rPr lang="en-US" sz="1700" b="1" dirty="0" err="1" smtClean="0">
                <a:solidFill>
                  <a:schemeClr val="tx1"/>
                </a:solidFill>
              </a:rPr>
              <a:t>Bencheva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700" dirty="0"/>
              <a:t>Problem #7 – Load Data to </a:t>
            </a:r>
            <a:r>
              <a:rPr lang="en-US" sz="1700" dirty="0" smtClean="0"/>
              <a:t>MySQL </a:t>
            </a:r>
            <a:r>
              <a:rPr lang="en-US" sz="1700" b="1" dirty="0" smtClean="0"/>
              <a:t>-&gt; </a:t>
            </a:r>
            <a:r>
              <a:rPr lang="en-US" sz="1700" b="1" dirty="0" err="1">
                <a:solidFill>
                  <a:schemeClr val="tx1"/>
                </a:solidFill>
              </a:rPr>
              <a:t>Stefana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</a:rPr>
              <a:t>Vasileva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700" dirty="0"/>
              <a:t>Problem #8 – Export from SQLite and MySQL to </a:t>
            </a:r>
            <a:r>
              <a:rPr lang="en-US" sz="1700" dirty="0" smtClean="0"/>
              <a:t>Excel -&gt; </a:t>
            </a:r>
            <a:r>
              <a:rPr lang="en-US" sz="1700" b="1" dirty="0">
                <a:solidFill>
                  <a:schemeClr val="tx1"/>
                </a:solidFill>
              </a:rPr>
              <a:t>Gabriel </a:t>
            </a:r>
            <a:r>
              <a:rPr lang="en-US" sz="1700" b="1" dirty="0" err="1">
                <a:solidFill>
                  <a:schemeClr val="tx1"/>
                </a:solidFill>
              </a:rPr>
              <a:t>Dimitrov</a:t>
            </a:r>
            <a:endParaRPr lang="en-US" sz="1700" b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bg-BG" sz="2000" b="1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914400" y="304800"/>
            <a:ext cx="4953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bg-BG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</a:schemeClr>
                  </a:gs>
                  <a:gs pos="61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Bauhaus 93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60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81000"/>
            <a:ext cx="5562600" cy="990600"/>
          </a:xfrm>
        </p:spPr>
        <p:txBody>
          <a:bodyPr anchor="ctr">
            <a:noAutofit/>
          </a:bodyPr>
          <a:lstStyle/>
          <a:p>
            <a:pPr algn="ctr"/>
            <a:r>
              <a:rPr lang="bg-BG" sz="4000" dirty="0" smtClean="0"/>
              <a:t>Live Preview</a:t>
            </a:r>
            <a:endParaRPr lang="fr-FR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5"/>
          <p:cNvSpPr txBox="1">
            <a:spLocks/>
          </p:cNvSpPr>
          <p:nvPr/>
        </p:nvSpPr>
        <p:spPr>
          <a:xfrm>
            <a:off x="990600" y="1905000"/>
            <a:ext cx="52578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bg-BG" sz="2400" dirty="0">
                <a:solidFill>
                  <a:schemeClr val="tx1"/>
                </a:solidFill>
              </a:rPr>
              <a:t>GitHub : </a:t>
            </a:r>
            <a:r>
              <a:rPr lang="en-US" sz="2400" dirty="0">
                <a:solidFill>
                  <a:schemeClr val="tx1"/>
                </a:solidFill>
              </a:rPr>
              <a:t>https://github.com/nickgenov/DatabaseApplications-Teamwork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4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 animBg="1"/>
    </p:bldLst>
  </p:timing>
</p:sld>
</file>

<file path=ppt/theme/theme1.xml><?xml version="1.0" encoding="utf-8"?>
<a:theme xmlns:a="http://schemas.openxmlformats.org/drawingml/2006/main" name="Composi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311</TotalTime>
  <Words>136</Words>
  <Application>Microsoft Office PowerPoint</Application>
  <PresentationFormat>On-screen Show (4:3)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Bauhaus 93</vt:lpstr>
      <vt:lpstr>Calibri</vt:lpstr>
      <vt:lpstr>Consolas</vt:lpstr>
      <vt:lpstr>Corbel</vt:lpstr>
      <vt:lpstr>Wingdings</vt:lpstr>
      <vt:lpstr>Composite</vt:lpstr>
      <vt:lpstr>PowerPoint Presentation</vt:lpstr>
      <vt:lpstr>Team members:</vt:lpstr>
      <vt:lpstr>PowerPoint Presentation</vt:lpstr>
      <vt:lpstr>Live Preview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Robotics.</dc:title>
  <dc:creator>Nawfel</dc:creator>
  <cp:lastModifiedBy>Daniela Petrova</cp:lastModifiedBy>
  <cp:revision>52</cp:revision>
  <dcterms:created xsi:type="dcterms:W3CDTF">2006-08-16T00:00:00Z</dcterms:created>
  <dcterms:modified xsi:type="dcterms:W3CDTF">2015-07-30T07:31:36Z</dcterms:modified>
</cp:coreProperties>
</file>