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3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5T21:08:38.33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7T04:58:22.77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2970 483,'-1'0,"0"0,0 1,0-1,1 0,-1 1,0-1,0 1,0-1,1 1,-1-1,0 1,1-1,-1 1,0 0,1-1,-1 1,1 0,-1-1,1 1,0 0,-1 0,1 0,-1 1,-8 25,6-17,-22 64,-38 95,31-94,-37 75,61-132,0 1,-5 22,7-23,0 0,-12 25,16-40,1-1,-1 1,0-1,0 0,0 1,0-1,0 0,0 0,0-1,-1 1,1 0,-1-1,1 1,-1-1,0 0,-4 1,-3 1,0-1,0-1,-16 1,-16 2,-135 31,139-29,-1-1,0-3,-72-4,30 1,58 1,11 1,-1-1,1-1,-1 0,-17-3,27 3,0 0,1 0,-1 0,0 0,0 0,1 0,-1-1,1 1,-1-1,1 0,0 0,0 0,0 0,0 0,0 0,0-1,0 1,1 0,-1-1,1 0,0 1,-1-1,1 0,0-3,-3-15,2-1,0 1,1-1,5-42,-1 4,-2 39,1-1,1 1,8-32,-3 22,-1 4,-1 0,4-34,-10 58,0 0,0 0,0 0,-1 0,1 0,-1 0,1 0,-1 0,0 0,0 0,-1 1,1-1,0 0,-1 1,0-1,1 1,-1-1,0 1,0 0,0 0,-1 0,1 0,-1 0,1 0,-1 1,1-1,-1 1,0-1,0 1,1 0,-1 0,-6 0,-8-3,0 2,0 0,0 1,-26 2,35 0,-8-1,-9 1,1 0,-1-2,-47-8,-45-10,23 5,-145-23,212 32,1 0,-32-11,36 9,-2 0,1 2,-34-3,-5 5,-87 7,146-3,0-1,0 1,1 0,-1-1,0 1,1 1,-1-1,1 0,-1 1,1-1,0 1,-1 0,1-1,0 1,0 0,0 1,0-1,1 0,-1 0,1 1,-1-1,-1 6,-2 5,1-1,0 1,-3 23,3-15,-41 145,41-149,2 0,0 1,0 27,0 5,2-47,-1-1,1 1,-1 0,0-1,0 1,0-1,0 1,0-1,0 1,-1-1,1 0,-1 1,0-1,1 0,-1 0,0 0,0-1,-1 1,1 0,0-1,-1 1,1-1,0 0,-1 0,-4 1,-6 2,-1 0,0-1,-27 2,15-3,-44 5,-116-6,94-2,87 1,0 0,0 0,1-1,-1 1,0-1,0 0,1 0,-10-4,12 3,0 1,0 0,0-1,1 1,-1-1,0 0,0 0,1 1,0-1,-1 0,1 0,0-1,0 1,0 0,0 0,0 0,0-1,1 1,-2-5,-1-19,2-1,0 1,5-40,-1-3,-1 40,2 0,9-40,-7 38,1 7,0 0,20-44,-3 9,-10 25,-5 11,10-37,-12 35,12-30,-9 31,6-31,11-51,-15 66,-5 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7T04:58:24.59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1 238,'0'-5,"0"-5,0-7,4 1,2-2,-1-2,0-3,-2-1,4 2,0 2,-1-1,-1-1,-2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7T04:58:25.859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1 588,'1'-5,"0"0,0 1,0 0,1-1,-1 1,1 0,0 0,1 0,-1 0,1 0,0 1,0-1,0 1,4-4,18-25,101-163,-63 88,-21 38,-27 48,15-30,-12 17,-10 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5T21:22:39.52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8434 2449,'-9'-2,"1"1,0-1,-1 0,1-1,0 0,0 0,-14-9,-9-3,-155-62,126 52,14 6,-48-14,-474-122,-6 14,5 11,-422-125,350 82,-427-150,435 121,-211-73,711 230,-568-169,272 88,256 70,-288-75,402 123,39 6,-35-8,38 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7B33-4609-4872-805D-328F9A0BD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0E29D-711B-414A-B20B-0AD37E7D7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93DE3-F55C-4E2F-ABDE-534DEA65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1AE5-5081-4DC2-9E10-3434FDA7BA3C}" type="datetimeFigureOut">
              <a:rPr lang="en-CA" smtClean="0"/>
              <a:t>2021-07-27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72852-0E41-4BE4-A312-5340EC45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FB060-F09B-48DB-855F-EC8770DD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39F0-7A10-4828-AC10-579F81F48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548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146A-A4AC-449E-933F-FE6824CA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AAD6F-58B3-4A02-9BC8-D76C72307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39D26-8B62-4F57-894D-6AEE30BF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1AE5-5081-4DC2-9E10-3434FDA7BA3C}" type="datetimeFigureOut">
              <a:rPr lang="en-CA" smtClean="0"/>
              <a:t>2021-07-27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D6E9D-BF6F-4748-A1EC-AE188169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90F99-E4DD-4CAE-BC51-710E70F5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39F0-7A10-4828-AC10-579F81F48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217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447400-F497-4246-8F4F-9789A79E2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7DA10-5CE0-405F-82E6-C18240675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5008E-8467-456D-8E5C-16C47114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1AE5-5081-4DC2-9E10-3434FDA7BA3C}" type="datetimeFigureOut">
              <a:rPr lang="en-CA" smtClean="0"/>
              <a:t>2021-07-27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D2925-0E4F-41AB-956F-5487247F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869B3-01C8-4BC0-8B60-F31C6C0F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39F0-7A10-4828-AC10-579F81F48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19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2EB1-8B7E-4661-AC08-7FEFA21B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CF27F-A362-4B5D-A2FE-5188C439A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87DE8-8E42-4580-B7F1-E6A2C9D4F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1AE5-5081-4DC2-9E10-3434FDA7BA3C}" type="datetimeFigureOut">
              <a:rPr lang="en-CA" smtClean="0"/>
              <a:t>2021-07-27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CE502-D4DB-4210-A5D2-4476E034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ED2AF-C1EC-48FE-A2C3-0BDDC2B0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39F0-7A10-4828-AC10-579F81F48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082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6D716-0195-44DE-9664-77CB63768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33677-BA80-4A16-AE86-8DBA55D5A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34DE0-3D1A-4175-8A97-8C5F41B6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1AE5-5081-4DC2-9E10-3434FDA7BA3C}" type="datetimeFigureOut">
              <a:rPr lang="en-CA" smtClean="0"/>
              <a:t>2021-07-27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489DE-0B0D-422B-AF00-7B7CCA0F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F08B0-2E63-476B-8B76-79BD6176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39F0-7A10-4828-AC10-579F81F48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604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F2C5-F88B-4225-B715-0D593340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32F53-0D15-4B8D-85B5-5B59556DD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B4378-2EEE-424A-BAAD-7EACEAAC5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A721B-DA7F-4E5A-AA76-54F30FEE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1AE5-5081-4DC2-9E10-3434FDA7BA3C}" type="datetimeFigureOut">
              <a:rPr lang="en-CA" smtClean="0"/>
              <a:t>2021-07-27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602D1-9911-479F-BB95-75DE52A6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959FB-A5FF-48CE-9C1A-7AD67A24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39F0-7A10-4828-AC10-579F81F48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388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F928-30C4-4477-B874-F2DD9B46A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04C9D-AD11-4FFC-A897-D0C92D5D1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E7CB5-D996-4D12-8475-9C4738A69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F9CB1-A6C3-4C72-813A-B3098660C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131F6-4AAE-42E8-9FE5-2348B435E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D6648C-0DE2-44A5-9A0A-D3B6B136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1AE5-5081-4DC2-9E10-3434FDA7BA3C}" type="datetimeFigureOut">
              <a:rPr lang="en-CA" smtClean="0"/>
              <a:t>2021-07-27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1DA588-509D-40FD-9EA3-823B96C9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03908-D5FC-4CF8-9A10-43CF134D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39F0-7A10-4828-AC10-579F81F48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415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3433-E03C-4066-8973-57E7B928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1161F-19FD-4685-B5DA-41AD9337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1AE5-5081-4DC2-9E10-3434FDA7BA3C}" type="datetimeFigureOut">
              <a:rPr lang="en-CA" smtClean="0"/>
              <a:t>2021-07-27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E3DA9-E46C-40A5-B89E-2AD604C5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481A7-E64C-4D07-989E-15C061AB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39F0-7A10-4828-AC10-579F81F48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903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D3E7C-7DF0-4B3B-BE4B-FAE9A381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1AE5-5081-4DC2-9E10-3434FDA7BA3C}" type="datetimeFigureOut">
              <a:rPr lang="en-CA" smtClean="0"/>
              <a:t>2021-07-27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42CBC-69EE-4EC2-9E34-0B05C3B1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E0810-985E-45C8-9323-0C918998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39F0-7A10-4828-AC10-579F81F48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026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A734-6631-4659-AEBF-136183F30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0E4C4-F800-4893-8110-1BC87AA45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65DF1-452D-4BE9-9027-C7795309C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5EF41-26D0-49C2-B56B-BD7DFCFC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1AE5-5081-4DC2-9E10-3434FDA7BA3C}" type="datetimeFigureOut">
              <a:rPr lang="en-CA" smtClean="0"/>
              <a:t>2021-07-27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98D26-238D-44ED-929C-2834DE44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48C60-92D9-4C65-9BA1-B24F2AF3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39F0-7A10-4828-AC10-579F81F48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565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3508-B2E0-49F6-AF71-6F155A5B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74CDA-DC0B-4F41-B88D-8DA428ABA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59C12-B2C5-490E-AF49-93BCF3CC3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B688D-7B7E-43CE-8981-0C9658BE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1AE5-5081-4DC2-9E10-3434FDA7BA3C}" type="datetimeFigureOut">
              <a:rPr lang="en-CA" smtClean="0"/>
              <a:t>2021-07-27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01A2D-3768-4578-B1CC-623BFA8A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FBFDF-8EB5-4DA1-AB19-3504A2E6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39F0-7A10-4828-AC10-579F81F48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246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B1E42E-ED8F-4429-9FC3-409831213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D14F9-F763-44EC-851C-B49930285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04EA1-04C6-4407-9885-49901CC51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21AE5-5081-4DC2-9E10-3434FDA7BA3C}" type="datetimeFigureOut">
              <a:rPr lang="en-CA" smtClean="0"/>
              <a:t>2021-07-27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824D7-DE87-4FF8-9111-A8E5906C7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5D9EC-6ABD-4931-9E12-BA136610A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639F0-7A10-4828-AC10-579F81F48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86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874A3F-3322-4EE5-AC2F-B63A1A79FA38}"/>
              </a:ext>
            </a:extLst>
          </p:cNvPr>
          <p:cNvCxnSpPr/>
          <p:nvPr/>
        </p:nvCxnSpPr>
        <p:spPr>
          <a:xfrm flipV="1">
            <a:off x="5305425" y="742950"/>
            <a:ext cx="0" cy="35623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E82EE8-7F15-4AEE-8CAA-651CC544843F}"/>
              </a:ext>
            </a:extLst>
          </p:cNvPr>
          <p:cNvCxnSpPr>
            <a:cxnSpLocks/>
          </p:cNvCxnSpPr>
          <p:nvPr/>
        </p:nvCxnSpPr>
        <p:spPr>
          <a:xfrm>
            <a:off x="5305425" y="4305300"/>
            <a:ext cx="4905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BBB9E6-12F5-4524-9268-D96ABD8582E2}"/>
              </a:ext>
            </a:extLst>
          </p:cNvPr>
          <p:cNvCxnSpPr>
            <a:cxnSpLocks/>
          </p:cNvCxnSpPr>
          <p:nvPr/>
        </p:nvCxnSpPr>
        <p:spPr>
          <a:xfrm flipH="1">
            <a:off x="3571875" y="4305300"/>
            <a:ext cx="1733550" cy="20669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9E43BB-8C6F-49AA-B35B-7FAC8963C5C5}"/>
              </a:ext>
            </a:extLst>
          </p:cNvPr>
          <p:cNvCxnSpPr/>
          <p:nvPr/>
        </p:nvCxnSpPr>
        <p:spPr>
          <a:xfrm flipV="1">
            <a:off x="4791075" y="4638675"/>
            <a:ext cx="962025" cy="14954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DEB3D4-57DA-464B-B2EF-2E48C56133B6}"/>
              </a:ext>
            </a:extLst>
          </p:cNvPr>
          <p:cNvCxnSpPr/>
          <p:nvPr/>
        </p:nvCxnSpPr>
        <p:spPr>
          <a:xfrm flipV="1">
            <a:off x="8086725" y="4638675"/>
            <a:ext cx="962025" cy="14954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19E99E-8618-4955-AA72-C81EE6010F5D}"/>
              </a:ext>
            </a:extLst>
          </p:cNvPr>
          <p:cNvCxnSpPr>
            <a:cxnSpLocks/>
          </p:cNvCxnSpPr>
          <p:nvPr/>
        </p:nvCxnSpPr>
        <p:spPr>
          <a:xfrm>
            <a:off x="5753100" y="4629151"/>
            <a:ext cx="32956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DD1FA9-4BD4-42B7-B665-8B34E2B83B4A}"/>
              </a:ext>
            </a:extLst>
          </p:cNvPr>
          <p:cNvCxnSpPr>
            <a:cxnSpLocks/>
          </p:cNvCxnSpPr>
          <p:nvPr/>
        </p:nvCxnSpPr>
        <p:spPr>
          <a:xfrm>
            <a:off x="4791075" y="6134100"/>
            <a:ext cx="32956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B6C9BD-6EF5-48CD-8C4B-ACC5A0BEFA08}"/>
              </a:ext>
            </a:extLst>
          </p:cNvPr>
          <p:cNvSpPr txBox="1"/>
          <p:nvPr/>
        </p:nvSpPr>
        <p:spPr>
          <a:xfrm>
            <a:off x="5409762" y="6159697"/>
            <a:ext cx="1476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Region of interest</a:t>
            </a:r>
          </a:p>
        </p:txBody>
      </p:sp>
      <p:sp>
        <p:nvSpPr>
          <p:cNvPr id="20" name="Partial Circle 19">
            <a:extLst>
              <a:ext uri="{FF2B5EF4-FFF2-40B4-BE49-F238E27FC236}">
                <a16:creationId xmlns:a16="http://schemas.microsoft.com/office/drawing/2014/main" id="{F8F25935-BEF7-4564-B4AD-2AA1819EE0E5}"/>
              </a:ext>
            </a:extLst>
          </p:cNvPr>
          <p:cNvSpPr/>
          <p:nvPr/>
        </p:nvSpPr>
        <p:spPr>
          <a:xfrm rot="16200000">
            <a:off x="6366743" y="1213844"/>
            <a:ext cx="1123947" cy="1181100"/>
          </a:xfrm>
          <a:prstGeom prst="pie">
            <a:avLst>
              <a:gd name="adj1" fmla="val 5400006"/>
              <a:gd name="adj2" fmla="val 1620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00A28-121F-45A3-8280-4D6F3A4C96FE}"/>
              </a:ext>
            </a:extLst>
          </p:cNvPr>
          <p:cNvSpPr txBox="1"/>
          <p:nvPr/>
        </p:nvSpPr>
        <p:spPr>
          <a:xfrm>
            <a:off x="6513942" y="1496617"/>
            <a:ext cx="74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Camera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FC7280-4F05-4AE6-BC00-7C9AEB4AFE19}"/>
              </a:ext>
            </a:extLst>
          </p:cNvPr>
          <p:cNvCxnSpPr>
            <a:cxnSpLocks/>
          </p:cNvCxnSpPr>
          <p:nvPr/>
        </p:nvCxnSpPr>
        <p:spPr>
          <a:xfrm flipV="1">
            <a:off x="5753100" y="2391963"/>
            <a:ext cx="1158009" cy="2246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28DBD19-8D99-4CAA-BF06-5B5ABEC849F3}"/>
              </a:ext>
            </a:extLst>
          </p:cNvPr>
          <p:cNvCxnSpPr>
            <a:cxnSpLocks/>
          </p:cNvCxnSpPr>
          <p:nvPr/>
        </p:nvCxnSpPr>
        <p:spPr>
          <a:xfrm flipV="1">
            <a:off x="4825134" y="2391964"/>
            <a:ext cx="2051916" cy="3742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8D5A01-11F5-44C7-90CC-4530E978BF05}"/>
              </a:ext>
            </a:extLst>
          </p:cNvPr>
          <p:cNvCxnSpPr>
            <a:cxnSpLocks/>
          </p:cNvCxnSpPr>
          <p:nvPr/>
        </p:nvCxnSpPr>
        <p:spPr>
          <a:xfrm flipH="1" flipV="1">
            <a:off x="6928716" y="2391963"/>
            <a:ext cx="2120034" cy="224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BC84C6-3666-4542-886A-902CB69D3D77}"/>
              </a:ext>
            </a:extLst>
          </p:cNvPr>
          <p:cNvCxnSpPr>
            <a:cxnSpLocks/>
          </p:cNvCxnSpPr>
          <p:nvPr/>
        </p:nvCxnSpPr>
        <p:spPr>
          <a:xfrm flipH="1" flipV="1">
            <a:off x="6928716" y="2391963"/>
            <a:ext cx="1158009" cy="3716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51095E2-999F-4024-82BF-B734B56D0C19}"/>
              </a:ext>
            </a:extLst>
          </p:cNvPr>
          <p:cNvSpPr txBox="1"/>
          <p:nvPr/>
        </p:nvSpPr>
        <p:spPr>
          <a:xfrm>
            <a:off x="7715249" y="2874169"/>
            <a:ext cx="1103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Field of view</a:t>
            </a:r>
          </a:p>
        </p:txBody>
      </p:sp>
    </p:spTree>
    <p:extLst>
      <p:ext uri="{BB962C8B-B14F-4D97-AF65-F5344CB8AC3E}">
        <p14:creationId xmlns:p14="http://schemas.microsoft.com/office/powerpoint/2010/main" val="53037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10EEA7F-7CF5-4967-9882-21EE5F00E8BA}"/>
              </a:ext>
            </a:extLst>
          </p:cNvPr>
          <p:cNvSpPr/>
          <p:nvPr/>
        </p:nvSpPr>
        <p:spPr>
          <a:xfrm>
            <a:off x="6710540" y="3630956"/>
            <a:ext cx="92811" cy="18648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6879AA-C824-489C-BF41-8BE5AF771AE3}"/>
              </a:ext>
            </a:extLst>
          </p:cNvPr>
          <p:cNvSpPr/>
          <p:nvPr/>
        </p:nvSpPr>
        <p:spPr>
          <a:xfrm rot="17937610">
            <a:off x="5535181" y="4090739"/>
            <a:ext cx="2302255" cy="1414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874A3F-3322-4EE5-AC2F-B63A1A79FA38}"/>
              </a:ext>
            </a:extLst>
          </p:cNvPr>
          <p:cNvCxnSpPr/>
          <p:nvPr/>
        </p:nvCxnSpPr>
        <p:spPr>
          <a:xfrm flipV="1">
            <a:off x="5305425" y="742950"/>
            <a:ext cx="0" cy="35623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E82EE8-7F15-4AEE-8CAA-651CC544843F}"/>
              </a:ext>
            </a:extLst>
          </p:cNvPr>
          <p:cNvCxnSpPr>
            <a:cxnSpLocks/>
          </p:cNvCxnSpPr>
          <p:nvPr/>
        </p:nvCxnSpPr>
        <p:spPr>
          <a:xfrm>
            <a:off x="5305425" y="4305300"/>
            <a:ext cx="4905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BBB9E6-12F5-4524-9268-D96ABD8582E2}"/>
              </a:ext>
            </a:extLst>
          </p:cNvPr>
          <p:cNvCxnSpPr>
            <a:cxnSpLocks/>
          </p:cNvCxnSpPr>
          <p:nvPr/>
        </p:nvCxnSpPr>
        <p:spPr>
          <a:xfrm flipH="1">
            <a:off x="3571875" y="4305300"/>
            <a:ext cx="1733550" cy="20669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9E43BB-8C6F-49AA-B35B-7FAC8963C5C5}"/>
              </a:ext>
            </a:extLst>
          </p:cNvPr>
          <p:cNvCxnSpPr/>
          <p:nvPr/>
        </p:nvCxnSpPr>
        <p:spPr>
          <a:xfrm flipV="1">
            <a:off x="4791075" y="4638675"/>
            <a:ext cx="962025" cy="14954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DEB3D4-57DA-464B-B2EF-2E48C56133B6}"/>
              </a:ext>
            </a:extLst>
          </p:cNvPr>
          <p:cNvCxnSpPr/>
          <p:nvPr/>
        </p:nvCxnSpPr>
        <p:spPr>
          <a:xfrm flipV="1">
            <a:off x="8086725" y="4638675"/>
            <a:ext cx="962025" cy="14954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19E99E-8618-4955-AA72-C81EE6010F5D}"/>
              </a:ext>
            </a:extLst>
          </p:cNvPr>
          <p:cNvCxnSpPr>
            <a:cxnSpLocks/>
          </p:cNvCxnSpPr>
          <p:nvPr/>
        </p:nvCxnSpPr>
        <p:spPr>
          <a:xfrm>
            <a:off x="5753100" y="4629151"/>
            <a:ext cx="32956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DD1FA9-4BD4-42B7-B665-8B34E2B83B4A}"/>
              </a:ext>
            </a:extLst>
          </p:cNvPr>
          <p:cNvCxnSpPr>
            <a:cxnSpLocks/>
          </p:cNvCxnSpPr>
          <p:nvPr/>
        </p:nvCxnSpPr>
        <p:spPr>
          <a:xfrm>
            <a:off x="4791075" y="6134100"/>
            <a:ext cx="32956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B6C9BD-6EF5-48CD-8C4B-ACC5A0BEFA08}"/>
              </a:ext>
            </a:extLst>
          </p:cNvPr>
          <p:cNvSpPr txBox="1"/>
          <p:nvPr/>
        </p:nvSpPr>
        <p:spPr>
          <a:xfrm>
            <a:off x="5409762" y="6159697"/>
            <a:ext cx="1476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Region of interest</a:t>
            </a:r>
          </a:p>
        </p:txBody>
      </p:sp>
      <p:sp>
        <p:nvSpPr>
          <p:cNvPr id="20" name="Partial Circle 19">
            <a:extLst>
              <a:ext uri="{FF2B5EF4-FFF2-40B4-BE49-F238E27FC236}">
                <a16:creationId xmlns:a16="http://schemas.microsoft.com/office/drawing/2014/main" id="{F8F25935-BEF7-4564-B4AD-2AA1819EE0E5}"/>
              </a:ext>
            </a:extLst>
          </p:cNvPr>
          <p:cNvSpPr/>
          <p:nvPr/>
        </p:nvSpPr>
        <p:spPr>
          <a:xfrm rot="16200000">
            <a:off x="6366743" y="1213844"/>
            <a:ext cx="1123947" cy="1181100"/>
          </a:xfrm>
          <a:prstGeom prst="pie">
            <a:avLst>
              <a:gd name="adj1" fmla="val 5400006"/>
              <a:gd name="adj2" fmla="val 1620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00A28-121F-45A3-8280-4D6F3A4C96FE}"/>
              </a:ext>
            </a:extLst>
          </p:cNvPr>
          <p:cNvSpPr txBox="1"/>
          <p:nvPr/>
        </p:nvSpPr>
        <p:spPr>
          <a:xfrm>
            <a:off x="6513942" y="1496617"/>
            <a:ext cx="74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Camera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1095E2-999F-4024-82BF-B734B56D0C19}"/>
              </a:ext>
            </a:extLst>
          </p:cNvPr>
          <p:cNvSpPr txBox="1"/>
          <p:nvPr/>
        </p:nvSpPr>
        <p:spPr>
          <a:xfrm>
            <a:off x="7136749" y="2502099"/>
            <a:ext cx="1103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Field of 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313AF9-119C-48E9-9532-AA53FC48703F}"/>
              </a:ext>
            </a:extLst>
          </p:cNvPr>
          <p:cNvSpPr txBox="1"/>
          <p:nvPr/>
        </p:nvSpPr>
        <p:spPr>
          <a:xfrm>
            <a:off x="593944" y="466725"/>
            <a:ext cx="297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Option 1 – Arm above surface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D429E5-2306-4A49-B523-DB338953428B}"/>
                  </a:ext>
                </a:extLst>
              </p14:cNvPr>
              <p14:cNvContentPartPr/>
              <p14:nvPr/>
            </p14:nvContentPartPr>
            <p14:xfrm>
              <a:off x="12286875" y="1352145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D429E5-2306-4A49-B523-DB33895342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78235" y="134350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D9CB4106-6065-4720-8751-E508B14E09BF}"/>
              </a:ext>
            </a:extLst>
          </p:cNvPr>
          <p:cNvSpPr/>
          <p:nvPr/>
        </p:nvSpPr>
        <p:spPr>
          <a:xfrm>
            <a:off x="5169553" y="3000372"/>
            <a:ext cx="240209" cy="14001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A081C6-C9C5-4B9C-9FDD-9EA6A09A188C}"/>
              </a:ext>
            </a:extLst>
          </p:cNvPr>
          <p:cNvSpPr/>
          <p:nvPr/>
        </p:nvSpPr>
        <p:spPr>
          <a:xfrm>
            <a:off x="3547020" y="4925014"/>
            <a:ext cx="240209" cy="14001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744A92-EBB5-4592-8EDD-7EBDA2AD9813}"/>
              </a:ext>
            </a:extLst>
          </p:cNvPr>
          <p:cNvSpPr/>
          <p:nvPr/>
        </p:nvSpPr>
        <p:spPr>
          <a:xfrm>
            <a:off x="10022257" y="3000371"/>
            <a:ext cx="240209" cy="14001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3F92F0-96CE-456B-88B4-E81E3969FAC8}"/>
              </a:ext>
            </a:extLst>
          </p:cNvPr>
          <p:cNvSpPr/>
          <p:nvPr/>
        </p:nvSpPr>
        <p:spPr>
          <a:xfrm>
            <a:off x="9622207" y="4972046"/>
            <a:ext cx="240209" cy="14001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5F1E789-AE0A-425C-9167-DE88E57B24DA}"/>
              </a:ext>
            </a:extLst>
          </p:cNvPr>
          <p:cNvSpPr txBox="1"/>
          <p:nvPr/>
        </p:nvSpPr>
        <p:spPr>
          <a:xfrm>
            <a:off x="593944" y="1104900"/>
            <a:ext cx="4113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Easiest way is probably two linear axes for</a:t>
            </a:r>
          </a:p>
          <a:p>
            <a:r>
              <a:rPr lang="en-CA" dirty="0"/>
              <a:t>2D plane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CD3D7FD-C95C-444D-9D06-682401F555B3}"/>
              </a:ext>
            </a:extLst>
          </p:cNvPr>
          <p:cNvSpPr/>
          <p:nvPr/>
        </p:nvSpPr>
        <p:spPr>
          <a:xfrm>
            <a:off x="3627261" y="4939307"/>
            <a:ext cx="6172200" cy="3077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03A61FB-37C6-4998-A4CE-9876D4740C2D}"/>
              </a:ext>
            </a:extLst>
          </p:cNvPr>
          <p:cNvSpPr/>
          <p:nvPr/>
        </p:nvSpPr>
        <p:spPr>
          <a:xfrm>
            <a:off x="5910338" y="4889754"/>
            <a:ext cx="553096" cy="38725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C973B0-9B2D-42CE-9F35-3221CF848D2D}"/>
              </a:ext>
            </a:extLst>
          </p:cNvPr>
          <p:cNvSpPr/>
          <p:nvPr/>
        </p:nvSpPr>
        <p:spPr>
          <a:xfrm>
            <a:off x="5140100" y="3030294"/>
            <a:ext cx="5119620" cy="2951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E8A13A8-4B6E-4ED4-BCA3-6781E265BF5C}"/>
              </a:ext>
            </a:extLst>
          </p:cNvPr>
          <p:cNvSpPr/>
          <p:nvPr/>
        </p:nvSpPr>
        <p:spPr>
          <a:xfrm>
            <a:off x="6977899" y="3032224"/>
            <a:ext cx="553096" cy="38725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FC7280-4F05-4AE6-BC00-7C9AEB4AFE19}"/>
              </a:ext>
            </a:extLst>
          </p:cNvPr>
          <p:cNvCxnSpPr>
            <a:cxnSpLocks/>
          </p:cNvCxnSpPr>
          <p:nvPr/>
        </p:nvCxnSpPr>
        <p:spPr>
          <a:xfrm flipV="1">
            <a:off x="5753100" y="2391963"/>
            <a:ext cx="1158009" cy="2246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28DBD19-8D99-4CAA-BF06-5B5ABEC849F3}"/>
              </a:ext>
            </a:extLst>
          </p:cNvPr>
          <p:cNvCxnSpPr>
            <a:cxnSpLocks/>
          </p:cNvCxnSpPr>
          <p:nvPr/>
        </p:nvCxnSpPr>
        <p:spPr>
          <a:xfrm flipV="1">
            <a:off x="4825134" y="2391964"/>
            <a:ext cx="2051916" cy="3742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8D5A01-11F5-44C7-90CC-4530E978BF05}"/>
              </a:ext>
            </a:extLst>
          </p:cNvPr>
          <p:cNvCxnSpPr>
            <a:cxnSpLocks/>
          </p:cNvCxnSpPr>
          <p:nvPr/>
        </p:nvCxnSpPr>
        <p:spPr>
          <a:xfrm flipH="1" flipV="1">
            <a:off x="6928716" y="2391963"/>
            <a:ext cx="2120034" cy="224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BC84C6-3666-4542-886A-902CB69D3D77}"/>
              </a:ext>
            </a:extLst>
          </p:cNvPr>
          <p:cNvCxnSpPr>
            <a:cxnSpLocks/>
          </p:cNvCxnSpPr>
          <p:nvPr/>
        </p:nvCxnSpPr>
        <p:spPr>
          <a:xfrm flipH="1" flipV="1">
            <a:off x="6928716" y="2391963"/>
            <a:ext cx="1158009" cy="3716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3C520F-7873-4882-B2E1-729FEE20EB51}"/>
              </a:ext>
            </a:extLst>
          </p:cNvPr>
          <p:cNvCxnSpPr>
            <a:cxnSpLocks/>
          </p:cNvCxnSpPr>
          <p:nvPr/>
        </p:nvCxnSpPr>
        <p:spPr>
          <a:xfrm>
            <a:off x="5289657" y="5115936"/>
            <a:ext cx="2057400" cy="0"/>
          </a:xfrm>
          <a:prstGeom prst="straightConnector1">
            <a:avLst/>
          </a:prstGeom>
          <a:ln w="57150">
            <a:solidFill>
              <a:srgbClr val="F830D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E417847-6126-4ADE-9971-6EC5B30EA50D}"/>
              </a:ext>
            </a:extLst>
          </p:cNvPr>
          <p:cNvSpPr/>
          <p:nvPr/>
        </p:nvSpPr>
        <p:spPr>
          <a:xfrm>
            <a:off x="6535017" y="3993516"/>
            <a:ext cx="426828" cy="3525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9CF8E8-B1BC-43D7-BDE8-DD42A44B16CE}"/>
              </a:ext>
            </a:extLst>
          </p:cNvPr>
          <p:cNvCxnSpPr>
            <a:cxnSpLocks/>
          </p:cNvCxnSpPr>
          <p:nvPr/>
        </p:nvCxnSpPr>
        <p:spPr>
          <a:xfrm flipV="1">
            <a:off x="6440419" y="3542689"/>
            <a:ext cx="578097" cy="1166186"/>
          </a:xfrm>
          <a:prstGeom prst="straightConnector1">
            <a:avLst/>
          </a:prstGeom>
          <a:ln w="57150">
            <a:solidFill>
              <a:srgbClr val="F830D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6A808D1-7CBA-44F5-9DE6-D87D8D7A9383}"/>
              </a:ext>
            </a:extLst>
          </p:cNvPr>
          <p:cNvCxnSpPr>
            <a:cxnSpLocks/>
          </p:cNvCxnSpPr>
          <p:nvPr/>
        </p:nvCxnSpPr>
        <p:spPr>
          <a:xfrm flipV="1">
            <a:off x="7086632" y="3838496"/>
            <a:ext cx="3302" cy="825774"/>
          </a:xfrm>
          <a:prstGeom prst="straightConnector1">
            <a:avLst/>
          </a:prstGeom>
          <a:ln w="57150">
            <a:solidFill>
              <a:srgbClr val="F830D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65C1FF-0E26-4DCE-9A0B-EE60FF7A7ABB}"/>
              </a:ext>
            </a:extLst>
          </p:cNvPr>
          <p:cNvGrpSpPr/>
          <p:nvPr/>
        </p:nvGrpSpPr>
        <p:grpSpPr>
          <a:xfrm>
            <a:off x="5702835" y="5276865"/>
            <a:ext cx="1069560" cy="515520"/>
            <a:chOff x="5702835" y="5276865"/>
            <a:chExt cx="1069560" cy="51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29908D2-CD69-44B0-900B-9E4E0A209C8C}"/>
                    </a:ext>
                  </a:extLst>
                </p14:cNvPr>
                <p14:cNvContentPartPr/>
                <p14:nvPr/>
              </p14:nvContentPartPr>
              <p14:xfrm>
                <a:off x="5702835" y="5340945"/>
                <a:ext cx="1069560" cy="451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29908D2-CD69-44B0-900B-9E4E0A209C8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93835" y="5332305"/>
                  <a:ext cx="108720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46F8A45-8289-49E7-9539-AB75ADBAE004}"/>
                    </a:ext>
                  </a:extLst>
                </p14:cNvPr>
                <p14:cNvContentPartPr/>
                <p14:nvPr/>
              </p14:nvContentPartPr>
              <p14:xfrm>
                <a:off x="5791035" y="5276865"/>
                <a:ext cx="18720" cy="86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46F8A45-8289-49E7-9539-AB75ADBAE00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82395" y="5267865"/>
                  <a:ext cx="3636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70B2924-FD90-496C-BFC5-EDDCC459A7C8}"/>
                  </a:ext>
                </a:extLst>
              </p14:cNvPr>
              <p14:cNvContentPartPr/>
              <p14:nvPr/>
            </p14:nvContentPartPr>
            <p14:xfrm>
              <a:off x="5886075" y="4731465"/>
              <a:ext cx="130680" cy="211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70B2924-FD90-496C-BFC5-EDDCC459A7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77435" y="4722465"/>
                <a:ext cx="148320" cy="22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436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1A212CB-4219-4497-8764-95CC19FC9A0C}"/>
              </a:ext>
            </a:extLst>
          </p:cNvPr>
          <p:cNvSpPr/>
          <p:nvPr/>
        </p:nvSpPr>
        <p:spPr>
          <a:xfrm>
            <a:off x="5262561" y="4032053"/>
            <a:ext cx="4905375" cy="716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874A3F-3322-4EE5-AC2F-B63A1A79FA38}"/>
              </a:ext>
            </a:extLst>
          </p:cNvPr>
          <p:cNvCxnSpPr/>
          <p:nvPr/>
        </p:nvCxnSpPr>
        <p:spPr>
          <a:xfrm flipV="1">
            <a:off x="5305425" y="219075"/>
            <a:ext cx="0" cy="35623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E82EE8-7F15-4AEE-8CAA-651CC544843F}"/>
              </a:ext>
            </a:extLst>
          </p:cNvPr>
          <p:cNvCxnSpPr>
            <a:cxnSpLocks/>
          </p:cNvCxnSpPr>
          <p:nvPr/>
        </p:nvCxnSpPr>
        <p:spPr>
          <a:xfrm>
            <a:off x="5305425" y="3781425"/>
            <a:ext cx="4905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BBB9E6-12F5-4524-9268-D96ABD8582E2}"/>
              </a:ext>
            </a:extLst>
          </p:cNvPr>
          <p:cNvCxnSpPr>
            <a:cxnSpLocks/>
          </p:cNvCxnSpPr>
          <p:nvPr/>
        </p:nvCxnSpPr>
        <p:spPr>
          <a:xfrm flipH="1">
            <a:off x="3571875" y="3781425"/>
            <a:ext cx="1733550" cy="20669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9E43BB-8C6F-49AA-B35B-7FAC8963C5C5}"/>
              </a:ext>
            </a:extLst>
          </p:cNvPr>
          <p:cNvCxnSpPr/>
          <p:nvPr/>
        </p:nvCxnSpPr>
        <p:spPr>
          <a:xfrm flipV="1">
            <a:off x="4791075" y="4114800"/>
            <a:ext cx="962025" cy="14954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DEB3D4-57DA-464B-B2EF-2E48C56133B6}"/>
              </a:ext>
            </a:extLst>
          </p:cNvPr>
          <p:cNvCxnSpPr/>
          <p:nvPr/>
        </p:nvCxnSpPr>
        <p:spPr>
          <a:xfrm flipV="1">
            <a:off x="8086725" y="4114800"/>
            <a:ext cx="962025" cy="14954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19E99E-8618-4955-AA72-C81EE6010F5D}"/>
              </a:ext>
            </a:extLst>
          </p:cNvPr>
          <p:cNvCxnSpPr>
            <a:cxnSpLocks/>
          </p:cNvCxnSpPr>
          <p:nvPr/>
        </p:nvCxnSpPr>
        <p:spPr>
          <a:xfrm>
            <a:off x="5753100" y="4105276"/>
            <a:ext cx="32956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DD1FA9-4BD4-42B7-B665-8B34E2B83B4A}"/>
              </a:ext>
            </a:extLst>
          </p:cNvPr>
          <p:cNvCxnSpPr>
            <a:cxnSpLocks/>
          </p:cNvCxnSpPr>
          <p:nvPr/>
        </p:nvCxnSpPr>
        <p:spPr>
          <a:xfrm>
            <a:off x="4791075" y="5610225"/>
            <a:ext cx="32956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B6C9BD-6EF5-48CD-8C4B-ACC5A0BEFA08}"/>
              </a:ext>
            </a:extLst>
          </p:cNvPr>
          <p:cNvSpPr txBox="1"/>
          <p:nvPr/>
        </p:nvSpPr>
        <p:spPr>
          <a:xfrm>
            <a:off x="5409762" y="5635822"/>
            <a:ext cx="1476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Region of interest</a:t>
            </a:r>
          </a:p>
        </p:txBody>
      </p:sp>
      <p:sp>
        <p:nvSpPr>
          <p:cNvPr id="20" name="Partial Circle 19">
            <a:extLst>
              <a:ext uri="{FF2B5EF4-FFF2-40B4-BE49-F238E27FC236}">
                <a16:creationId xmlns:a16="http://schemas.microsoft.com/office/drawing/2014/main" id="{F8F25935-BEF7-4564-B4AD-2AA1819EE0E5}"/>
              </a:ext>
            </a:extLst>
          </p:cNvPr>
          <p:cNvSpPr/>
          <p:nvPr/>
        </p:nvSpPr>
        <p:spPr>
          <a:xfrm rot="16200000">
            <a:off x="6366743" y="689969"/>
            <a:ext cx="1123947" cy="1181100"/>
          </a:xfrm>
          <a:prstGeom prst="pie">
            <a:avLst>
              <a:gd name="adj1" fmla="val 5400006"/>
              <a:gd name="adj2" fmla="val 1620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00A28-121F-45A3-8280-4D6F3A4C96FE}"/>
              </a:ext>
            </a:extLst>
          </p:cNvPr>
          <p:cNvSpPr txBox="1"/>
          <p:nvPr/>
        </p:nvSpPr>
        <p:spPr>
          <a:xfrm>
            <a:off x="6513942" y="972742"/>
            <a:ext cx="74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Camera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FC7280-4F05-4AE6-BC00-7C9AEB4AFE19}"/>
              </a:ext>
            </a:extLst>
          </p:cNvPr>
          <p:cNvCxnSpPr>
            <a:cxnSpLocks/>
          </p:cNvCxnSpPr>
          <p:nvPr/>
        </p:nvCxnSpPr>
        <p:spPr>
          <a:xfrm flipV="1">
            <a:off x="5753100" y="1868088"/>
            <a:ext cx="1158009" cy="2246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28DBD19-8D99-4CAA-BF06-5B5ABEC849F3}"/>
              </a:ext>
            </a:extLst>
          </p:cNvPr>
          <p:cNvCxnSpPr>
            <a:cxnSpLocks/>
          </p:cNvCxnSpPr>
          <p:nvPr/>
        </p:nvCxnSpPr>
        <p:spPr>
          <a:xfrm flipV="1">
            <a:off x="4825134" y="1868089"/>
            <a:ext cx="2051916" cy="3742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8D5A01-11F5-44C7-90CC-4530E978BF05}"/>
              </a:ext>
            </a:extLst>
          </p:cNvPr>
          <p:cNvCxnSpPr>
            <a:cxnSpLocks/>
          </p:cNvCxnSpPr>
          <p:nvPr/>
        </p:nvCxnSpPr>
        <p:spPr>
          <a:xfrm flipH="1" flipV="1">
            <a:off x="6928716" y="1868088"/>
            <a:ext cx="2120034" cy="224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BC84C6-3666-4542-886A-902CB69D3D77}"/>
              </a:ext>
            </a:extLst>
          </p:cNvPr>
          <p:cNvCxnSpPr>
            <a:cxnSpLocks/>
          </p:cNvCxnSpPr>
          <p:nvPr/>
        </p:nvCxnSpPr>
        <p:spPr>
          <a:xfrm flipH="1" flipV="1">
            <a:off x="6928716" y="1868088"/>
            <a:ext cx="1158009" cy="3716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51095E2-999F-4024-82BF-B734B56D0C19}"/>
              </a:ext>
            </a:extLst>
          </p:cNvPr>
          <p:cNvSpPr txBox="1"/>
          <p:nvPr/>
        </p:nvSpPr>
        <p:spPr>
          <a:xfrm>
            <a:off x="7715249" y="2350294"/>
            <a:ext cx="1103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Field of 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7AB302-2110-445D-AA18-2AA6EEF92318}"/>
              </a:ext>
            </a:extLst>
          </p:cNvPr>
          <p:cNvSpPr txBox="1"/>
          <p:nvPr/>
        </p:nvSpPr>
        <p:spPr>
          <a:xfrm>
            <a:off x="504966" y="533879"/>
            <a:ext cx="298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Option 2 </a:t>
            </a:r>
            <a:r>
              <a:rPr lang="en-CA" dirty="0"/>
              <a:t>– Arm below surface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D48D9B-F222-4A35-A2EE-67483B0EC633}"/>
              </a:ext>
            </a:extLst>
          </p:cNvPr>
          <p:cNvSpPr/>
          <p:nvPr/>
        </p:nvSpPr>
        <p:spPr>
          <a:xfrm>
            <a:off x="3686175" y="5922472"/>
            <a:ext cx="4905375" cy="716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0E5876-7A78-408E-8EEF-E77ADD27047C}"/>
              </a:ext>
            </a:extLst>
          </p:cNvPr>
          <p:cNvCxnSpPr>
            <a:cxnSpLocks/>
          </p:cNvCxnSpPr>
          <p:nvPr/>
        </p:nvCxnSpPr>
        <p:spPr>
          <a:xfrm flipV="1">
            <a:off x="8600637" y="4032053"/>
            <a:ext cx="1552575" cy="1911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1521F3-3775-4B7A-A2C0-73827859E618}"/>
              </a:ext>
            </a:extLst>
          </p:cNvPr>
          <p:cNvCxnSpPr>
            <a:cxnSpLocks/>
          </p:cNvCxnSpPr>
          <p:nvPr/>
        </p:nvCxnSpPr>
        <p:spPr>
          <a:xfrm flipV="1">
            <a:off x="8629214" y="4738989"/>
            <a:ext cx="1552575" cy="1911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9566E1-D738-4DEA-B663-EAEB672B43D4}"/>
              </a:ext>
            </a:extLst>
          </p:cNvPr>
          <p:cNvCxnSpPr>
            <a:cxnSpLocks/>
          </p:cNvCxnSpPr>
          <p:nvPr/>
        </p:nvCxnSpPr>
        <p:spPr>
          <a:xfrm flipV="1">
            <a:off x="3714748" y="4018372"/>
            <a:ext cx="1552575" cy="1911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00CB00-F7F4-4070-9ED3-956665E89179}"/>
              </a:ext>
            </a:extLst>
          </p:cNvPr>
          <p:cNvCxnSpPr>
            <a:cxnSpLocks/>
          </p:cNvCxnSpPr>
          <p:nvPr/>
        </p:nvCxnSpPr>
        <p:spPr>
          <a:xfrm flipV="1">
            <a:off x="3695702" y="4728574"/>
            <a:ext cx="1552575" cy="1911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9A46DB-94EF-4DED-8715-8D788C2596CA}"/>
              </a:ext>
            </a:extLst>
          </p:cNvPr>
          <p:cNvSpPr txBox="1"/>
          <p:nvPr/>
        </p:nvSpPr>
        <p:spPr>
          <a:xfrm>
            <a:off x="4302784" y="6038797"/>
            <a:ext cx="3798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 axis linear actuators below surface</a:t>
            </a:r>
          </a:p>
          <a:p>
            <a:r>
              <a:rPr lang="en-CA" dirty="0"/>
              <a:t>Electromagnetic mounted to actuators</a:t>
            </a:r>
          </a:p>
          <a:p>
            <a:r>
              <a:rPr lang="en-CA" dirty="0"/>
              <a:t>Turns on/off to manipulate ball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B00052-2CFF-40C0-A308-7DF5BCB09F2E}"/>
              </a:ext>
            </a:extLst>
          </p:cNvPr>
          <p:cNvSpPr/>
          <p:nvPr/>
        </p:nvSpPr>
        <p:spPr>
          <a:xfrm>
            <a:off x="6425332" y="4356499"/>
            <a:ext cx="295275" cy="2530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079930A-78EC-4C88-9BBC-0343BF19926F}"/>
                  </a:ext>
                </a:extLst>
              </p14:cNvPr>
              <p14:cNvContentPartPr/>
              <p14:nvPr/>
            </p14:nvContentPartPr>
            <p14:xfrm>
              <a:off x="3488475" y="3557145"/>
              <a:ext cx="3036240" cy="881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079930A-78EC-4C88-9BBC-0343BF1992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9835" y="3548145"/>
                <a:ext cx="3053880" cy="89928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0536463-13EE-46F0-A3A2-50C5606ADBEE}"/>
              </a:ext>
            </a:extLst>
          </p:cNvPr>
          <p:cNvSpPr txBox="1"/>
          <p:nvPr/>
        </p:nvSpPr>
        <p:spPr>
          <a:xfrm>
            <a:off x="2455736" y="3234239"/>
            <a:ext cx="1266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Magnetic ball</a:t>
            </a:r>
          </a:p>
        </p:txBody>
      </p:sp>
    </p:spTree>
    <p:extLst>
      <p:ext uri="{BB962C8B-B14F-4D97-AF65-F5344CB8AC3E}">
        <p14:creationId xmlns:p14="http://schemas.microsoft.com/office/powerpoint/2010/main" val="910216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62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Gharabaghi</dc:creator>
  <cp:lastModifiedBy> </cp:lastModifiedBy>
  <cp:revision>3</cp:revision>
  <dcterms:created xsi:type="dcterms:W3CDTF">2021-07-25T21:04:16Z</dcterms:created>
  <dcterms:modified xsi:type="dcterms:W3CDTF">2021-07-27T04:58:28Z</dcterms:modified>
</cp:coreProperties>
</file>