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24CAB-97B9-43EC-AD05-1934DC5149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9100C-8E14-47B9-B46A-B70716A10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A603C6-E478-403D-8607-CC2234D49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12ABC-7A7C-4C1E-9F06-AD0B1E449B76}" type="datetimeFigureOut">
              <a:rPr lang="en-US" smtClean="0"/>
              <a:t>2020/04/20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D1299-6402-4636-A61E-1426AE8E0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8EA8F-66BE-482B-AAC5-FBFA33206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222BE-6665-4F60-B6B0-C3E918F2B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775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53E74-C94A-4319-B0A5-0808D17F7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66BC18-8B10-45E5-9424-50EE0E5A95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B76AE-EF3B-4737-9BC0-CD80A609E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12ABC-7A7C-4C1E-9F06-AD0B1E449B76}" type="datetimeFigureOut">
              <a:rPr lang="en-US" smtClean="0"/>
              <a:t>2020/04/20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5207C-BE68-4E07-BFC8-1DC03189F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8AAC5-9405-4ABB-93C8-2D3C2C3B0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222BE-6665-4F60-B6B0-C3E918F2B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112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BAB731-A072-4358-A625-450A499A32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66ED3-8990-4363-BABD-264D076D87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FA585-BE59-4404-9A3A-14B0D7300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12ABC-7A7C-4C1E-9F06-AD0B1E449B76}" type="datetimeFigureOut">
              <a:rPr lang="en-US" smtClean="0"/>
              <a:t>2020/04/20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9A40D7-3226-4021-9D0C-83E22B120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7AE91-950F-494C-948C-F13842D1A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222BE-6665-4F60-B6B0-C3E918F2B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686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8F238-9BC5-43CD-9DD5-3DEBC5321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3E192-ECBC-441A-B923-F89CA7F7C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684DA-00F2-48BC-A816-6E20C6E1D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12ABC-7A7C-4C1E-9F06-AD0B1E449B76}" type="datetimeFigureOut">
              <a:rPr lang="en-US" smtClean="0"/>
              <a:t>2020/04/20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350F0-06A5-4F5F-BBD4-F8696EA15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342F0-1DFF-4D1C-80C0-38E323A60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222BE-6665-4F60-B6B0-C3E918F2B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143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F5610-133B-4D34-AB0E-FED6CB5ED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498B65-5888-4238-AAF8-B5843014DF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E09DD-2E45-443A-9EA3-984A275FB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12ABC-7A7C-4C1E-9F06-AD0B1E449B76}" type="datetimeFigureOut">
              <a:rPr lang="en-US" smtClean="0"/>
              <a:t>2020/04/20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C14405-16AD-4180-800C-571E40AAD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8C60F-430A-4B7F-94BF-85DE8F2B1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222BE-6665-4F60-B6B0-C3E918F2B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618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1F259-3322-4DEB-975F-AD15D5666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C93FB-7061-4C23-834F-2B9482BE3A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B649B0-5764-44B2-A91E-A12E3E771E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C67377-4AE0-4F53-A007-329B63F51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12ABC-7A7C-4C1E-9F06-AD0B1E449B76}" type="datetimeFigureOut">
              <a:rPr lang="en-US" smtClean="0"/>
              <a:t>2020/04/20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482531-34E1-471E-B39C-383A659CD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EACAAB-04B8-421C-BF3C-CDA38AD80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222BE-6665-4F60-B6B0-C3E918F2B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97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BB82B-4E5A-4281-B6DB-9566EA33B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1C117-0D21-43F6-8403-C5E2BABB37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6DC2BA-7C42-47C7-9502-CC845F8069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E223FE-B446-4050-8F83-5B4E72B0E3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FFFFAC-7768-4DF8-95D8-D5E00D7CA6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7B4EFB-9C2B-483D-8B30-7BB1AA17C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12ABC-7A7C-4C1E-9F06-AD0B1E449B76}" type="datetimeFigureOut">
              <a:rPr lang="en-US" smtClean="0"/>
              <a:t>2020/04/20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429A7B-4723-4B3A-8C17-D9634F7D5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0F906F-6F01-4A1F-8E38-792B64A79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222BE-6665-4F60-B6B0-C3E918F2B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359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38F84-069C-460F-AC55-99A3F2DE1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66017B-3A06-49D1-B379-2DAEE49BE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12ABC-7A7C-4C1E-9F06-AD0B1E449B76}" type="datetimeFigureOut">
              <a:rPr lang="en-US" smtClean="0"/>
              <a:t>2020/04/20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80C0D6-FB9C-4410-AF35-F9A139D1B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1D4479-9217-4F6A-BA88-C92FEF76A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222BE-6665-4F60-B6B0-C3E918F2B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611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053F07-D646-4F7B-9B66-1B298F770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12ABC-7A7C-4C1E-9F06-AD0B1E449B76}" type="datetimeFigureOut">
              <a:rPr lang="en-US" smtClean="0"/>
              <a:t>2020/04/20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0B064D-4556-4D2B-A5F2-2BA506ECC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4E5B39-A9BF-40B5-B4B7-6D8EE66B8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222BE-6665-4F60-B6B0-C3E918F2B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434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13048-5E09-49C9-B48E-1F26E38CD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B5CF2-149A-483E-85FE-F9CA2FC31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12FDAA-8C94-4C91-8E92-415BE2EF78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762D9B-7E8B-46CC-9140-FE08917DB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12ABC-7A7C-4C1E-9F06-AD0B1E449B76}" type="datetimeFigureOut">
              <a:rPr lang="en-US" smtClean="0"/>
              <a:t>2020/04/20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CFAB8D-DDE1-4FBA-9E81-6482D76EE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A82B0B-99F2-4422-9053-F6BF0FBBD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222BE-6665-4F60-B6B0-C3E918F2B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545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BE340-B0CB-41A0-994E-7509E9EAD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2CE04A-0983-47A0-8125-D4947F19FA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ABC2A9-02F7-468B-B81B-BCB5F24A51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6A8175-40F8-4FA4-B3C4-4B180164F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12ABC-7A7C-4C1E-9F06-AD0B1E449B76}" type="datetimeFigureOut">
              <a:rPr lang="en-US" smtClean="0"/>
              <a:t>2020/04/20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F5178C-7CF8-4D1D-9110-3BC34BA7B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E8369F-69B4-4059-A46E-EC2719B26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222BE-6665-4F60-B6B0-C3E918F2B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719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A6F69B-94B5-4739-97B7-57E112FF9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4C52A6-8C80-4CDE-A5D6-0802BA8A4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211657-58D7-4BB1-9F00-A246D5E8C9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12ABC-7A7C-4C1E-9F06-AD0B1E449B76}" type="datetimeFigureOut">
              <a:rPr lang="en-US" smtClean="0"/>
              <a:t>2020/04/20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C54A0-E247-4093-823A-3252AA86E5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0C5B6-8840-4354-87B2-CBA43C4BA3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222BE-6665-4F60-B6B0-C3E918F2B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060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ircuit board&#10;&#10;Description automatically generated">
            <a:extLst>
              <a:ext uri="{FF2B5EF4-FFF2-40B4-BE49-F238E27FC236}">
                <a16:creationId xmlns:a16="http://schemas.microsoft.com/office/drawing/2014/main" id="{C92250C5-D242-43FE-B684-73619DB179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786673" y="1379766"/>
            <a:ext cx="4618653" cy="3463990"/>
          </a:xfrm>
          <a:prstGeom prst="rect">
            <a:avLst/>
          </a:prstGeom>
        </p:spPr>
      </p:pic>
      <p:sp>
        <p:nvSpPr>
          <p:cNvPr id="11" name="Callout: Bent Line 10">
            <a:extLst>
              <a:ext uri="{FF2B5EF4-FFF2-40B4-BE49-F238E27FC236}">
                <a16:creationId xmlns:a16="http://schemas.microsoft.com/office/drawing/2014/main" id="{8CB177C4-072C-4FB8-A25A-D70C8A310EDF}"/>
              </a:ext>
            </a:extLst>
          </p:cNvPr>
          <p:cNvSpPr/>
          <p:nvPr/>
        </p:nvSpPr>
        <p:spPr>
          <a:xfrm>
            <a:off x="8510336" y="5502441"/>
            <a:ext cx="1331496" cy="41670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14476"/>
              <a:gd name="adj6" fmla="val -2171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12V +</a:t>
            </a:r>
            <a:r>
              <a:rPr lang="en-US" sz="1400" dirty="0" err="1"/>
              <a:t>ve</a:t>
            </a:r>
            <a:endParaRPr lang="en-US" sz="1400" dirty="0"/>
          </a:p>
        </p:txBody>
      </p:sp>
      <p:sp>
        <p:nvSpPr>
          <p:cNvPr id="14" name="Callout: Bent Line 13">
            <a:extLst>
              <a:ext uri="{FF2B5EF4-FFF2-40B4-BE49-F238E27FC236}">
                <a16:creationId xmlns:a16="http://schemas.microsoft.com/office/drawing/2014/main" id="{21E389BE-8CF8-4BAC-9465-B06C22F6613C}"/>
              </a:ext>
            </a:extLst>
          </p:cNvPr>
          <p:cNvSpPr/>
          <p:nvPr/>
        </p:nvSpPr>
        <p:spPr>
          <a:xfrm flipH="1">
            <a:off x="2903620" y="5808765"/>
            <a:ext cx="1331496" cy="41670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91856"/>
              <a:gd name="adj6" fmla="val -834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12V -</a:t>
            </a:r>
            <a:r>
              <a:rPr lang="en-US" sz="1400" dirty="0" err="1"/>
              <a:t>ve</a:t>
            </a:r>
            <a:endParaRPr lang="en-US" sz="1400" dirty="0"/>
          </a:p>
        </p:txBody>
      </p:sp>
      <p:sp>
        <p:nvSpPr>
          <p:cNvPr id="16" name="Callout: Bent Line 15">
            <a:extLst>
              <a:ext uri="{FF2B5EF4-FFF2-40B4-BE49-F238E27FC236}">
                <a16:creationId xmlns:a16="http://schemas.microsoft.com/office/drawing/2014/main" id="{EF6C362E-2002-4C6D-BFAF-ED1DC155425B}"/>
              </a:ext>
            </a:extLst>
          </p:cNvPr>
          <p:cNvSpPr/>
          <p:nvPr/>
        </p:nvSpPr>
        <p:spPr>
          <a:xfrm flipH="1">
            <a:off x="933060" y="4808440"/>
            <a:ext cx="1868251" cy="41670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56944"/>
              <a:gd name="adj6" fmla="val -1106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Analog Sensor Input</a:t>
            </a:r>
          </a:p>
        </p:txBody>
      </p:sp>
      <p:sp>
        <p:nvSpPr>
          <p:cNvPr id="18" name="Callout: Bent Line 17">
            <a:extLst>
              <a:ext uri="{FF2B5EF4-FFF2-40B4-BE49-F238E27FC236}">
                <a16:creationId xmlns:a16="http://schemas.microsoft.com/office/drawing/2014/main" id="{D67AD007-B16F-455A-8091-49762ACBE365}"/>
              </a:ext>
            </a:extLst>
          </p:cNvPr>
          <p:cNvSpPr/>
          <p:nvPr/>
        </p:nvSpPr>
        <p:spPr>
          <a:xfrm>
            <a:off x="9841832" y="2682551"/>
            <a:ext cx="1331496" cy="41670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314243"/>
              <a:gd name="adj6" fmla="val -2199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Pump +</a:t>
            </a:r>
            <a:r>
              <a:rPr lang="en-US" sz="1400" dirty="0" err="1"/>
              <a:t>ve</a:t>
            </a:r>
            <a:endParaRPr lang="en-US" sz="1400" dirty="0"/>
          </a:p>
          <a:p>
            <a:pPr algn="ctr"/>
            <a:r>
              <a:rPr lang="en-US" sz="1400" dirty="0"/>
              <a:t>D8</a:t>
            </a:r>
          </a:p>
        </p:txBody>
      </p:sp>
      <p:sp>
        <p:nvSpPr>
          <p:cNvPr id="20" name="Callout: Bent Line 19">
            <a:extLst>
              <a:ext uri="{FF2B5EF4-FFF2-40B4-BE49-F238E27FC236}">
                <a16:creationId xmlns:a16="http://schemas.microsoft.com/office/drawing/2014/main" id="{158A479D-2366-405B-B26D-35E6067F90F1}"/>
              </a:ext>
            </a:extLst>
          </p:cNvPr>
          <p:cNvSpPr/>
          <p:nvPr/>
        </p:nvSpPr>
        <p:spPr>
          <a:xfrm>
            <a:off x="9841832" y="3562801"/>
            <a:ext cx="1331496" cy="41670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524398"/>
              <a:gd name="adj6" fmla="val -2410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Pump -</a:t>
            </a:r>
            <a:r>
              <a:rPr lang="en-US" sz="1400" dirty="0" err="1"/>
              <a:t>ve</a:t>
            </a:r>
            <a:endParaRPr lang="en-US" sz="1400" dirty="0"/>
          </a:p>
          <a:p>
            <a:pPr algn="ctr"/>
            <a:r>
              <a:rPr lang="en-US" sz="1400" dirty="0"/>
              <a:t>D8</a:t>
            </a:r>
          </a:p>
        </p:txBody>
      </p:sp>
    </p:spTree>
    <p:extLst>
      <p:ext uri="{BB962C8B-B14F-4D97-AF65-F5344CB8AC3E}">
        <p14:creationId xmlns:p14="http://schemas.microsoft.com/office/powerpoint/2010/main" val="4021638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17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Grieff</dc:creator>
  <cp:lastModifiedBy>Nick Grieff</cp:lastModifiedBy>
  <cp:revision>2</cp:revision>
  <dcterms:created xsi:type="dcterms:W3CDTF">2020-04-20T14:44:56Z</dcterms:created>
  <dcterms:modified xsi:type="dcterms:W3CDTF">2020-04-20T14:53:04Z</dcterms:modified>
</cp:coreProperties>
</file>