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4CAB-97B9-43EC-AD05-1934DC514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9100C-8E14-47B9-B46A-B70716A10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03C6-E478-403D-8607-CC2234D4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1299-6402-4636-A61E-1426AE8E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EA8F-66BE-482B-AAC5-FBFA3320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7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3E74-C94A-4319-B0A5-0808D17F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6BC18-8B10-45E5-9424-50EE0E5A9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76AE-EF3B-4737-9BC0-CD80A609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207C-BE68-4E07-BFC8-1DC03189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8AAC5-9405-4ABB-93C8-2D3C2C3B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1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AB731-A072-4358-A625-450A499A3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66ED3-8990-4363-BABD-264D076D8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A585-BE59-4404-9A3A-14B0D730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40D7-3226-4021-9D0C-83E22B12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AE91-950F-494C-948C-F13842D1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8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F238-9BC5-43CD-9DD5-3DEBC532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E192-ECBC-441A-B923-F89CA7F7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684DA-00F2-48BC-A816-6E20C6E1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350F0-06A5-4F5F-BBD4-F8696EA1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342F0-1DFF-4D1C-80C0-38E323A6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5610-133B-4D34-AB0E-FED6CB5E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8B65-5888-4238-AAF8-B5843014D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09DD-2E45-443A-9EA3-984A275F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14405-16AD-4180-800C-571E40AA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8C60F-430A-4B7F-94BF-85DE8F2B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F259-3322-4DEB-975F-AD15D566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93FB-7061-4C23-834F-2B9482BE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649B0-5764-44B2-A91E-A12E3E771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67377-4AE0-4F53-A007-329B63F5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82531-34E1-471E-B39C-383A659C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ACAAB-04B8-421C-BF3C-CDA38AD8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B82B-4E5A-4281-B6DB-9566EA33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1C117-0D21-43F6-8403-C5E2BABB3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DC2BA-7C42-47C7-9502-CC845F806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223FE-B446-4050-8F83-5B4E72B0E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FFFAC-7768-4DF8-95D8-D5E00D7CA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B4EFB-9C2B-483D-8B30-7BB1AA1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29A7B-4723-4B3A-8C17-D9634F7D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F906F-6F01-4A1F-8E38-792B64A7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8F84-069C-460F-AC55-99A3F2DE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6017B-3A06-49D1-B379-2DAEE49B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0C0D6-FB9C-4410-AF35-F9A139D1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D4479-9217-4F6A-BA88-C92FEF76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1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53F07-D646-4F7B-9B66-1B298F77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B064D-4556-4D2B-A5F2-2BA506EC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E5B39-A9BF-40B5-B4B7-6D8EE66B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3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3048-5E09-49C9-B48E-1F26E38C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B5CF2-149A-483E-85FE-F9CA2FC3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2FDAA-8C94-4C91-8E92-415BE2EF7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62D9B-7E8B-46CC-9140-FE08917D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FAB8D-DDE1-4FBA-9E81-6482D76E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82B0B-99F2-4422-9053-F6BF0FBB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E340-B0CB-41A0-994E-7509E9EA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CE04A-0983-47A0-8125-D4947F19F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BC2A9-02F7-468B-B81B-BCB5F24A5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A8175-40F8-4FA4-B3C4-4B180164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5178C-7CF8-4D1D-9110-3BC34BA7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369F-69B4-4059-A46E-EC2719B2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6F69B-94B5-4739-97B7-57E112FF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52A6-8C80-4CDE-A5D6-0802BA8A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1657-58D7-4BB1-9F00-A246D5E8C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C54A0-E247-4093-823A-3252AA86E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0C5B6-8840-4354-87B2-CBA43C4BA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C92250C5-D242-43FE-B684-73619DB17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6673" y="1700606"/>
            <a:ext cx="4618653" cy="3463990"/>
          </a:xfrm>
          <a:prstGeom prst="rect">
            <a:avLst/>
          </a:prstGeom>
        </p:spPr>
      </p:pic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8CB177C4-072C-4FB8-A25A-D70C8A310EDF}"/>
              </a:ext>
            </a:extLst>
          </p:cNvPr>
          <p:cNvSpPr/>
          <p:nvPr/>
        </p:nvSpPr>
        <p:spPr>
          <a:xfrm>
            <a:off x="8510336" y="5823281"/>
            <a:ext cx="1331496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4476"/>
              <a:gd name="adj6" fmla="val -217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12V +</a:t>
            </a:r>
            <a:r>
              <a:rPr lang="en-US" sz="1400" dirty="0" err="1"/>
              <a:t>ve</a:t>
            </a:r>
            <a:endParaRPr lang="en-US" sz="1400" dirty="0"/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21E389BE-8CF8-4BAC-9465-B06C22F6613C}"/>
              </a:ext>
            </a:extLst>
          </p:cNvPr>
          <p:cNvSpPr/>
          <p:nvPr/>
        </p:nvSpPr>
        <p:spPr>
          <a:xfrm flipH="1">
            <a:off x="2903620" y="6129605"/>
            <a:ext cx="1331496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1856"/>
              <a:gd name="adj6" fmla="val -83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12V -</a:t>
            </a:r>
            <a:r>
              <a:rPr lang="en-US" sz="1400" dirty="0" err="1"/>
              <a:t>ve</a:t>
            </a:r>
            <a:endParaRPr lang="en-US" sz="1400" dirty="0"/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EF6C362E-2002-4C6D-BFAF-ED1DC155425B}"/>
              </a:ext>
            </a:extLst>
          </p:cNvPr>
          <p:cNvSpPr/>
          <p:nvPr/>
        </p:nvSpPr>
        <p:spPr>
          <a:xfrm flipH="1">
            <a:off x="933054" y="3749839"/>
            <a:ext cx="1868251" cy="13634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527"/>
              <a:gd name="adj6" fmla="val -107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Multiplexed Analog Sensor Input</a:t>
            </a:r>
          </a:p>
          <a:p>
            <a:pPr algn="ctr"/>
            <a:r>
              <a:rPr lang="en-US" sz="1400" dirty="0"/>
              <a:t>0=Moisture</a:t>
            </a:r>
          </a:p>
          <a:p>
            <a:pPr algn="ctr"/>
            <a:r>
              <a:rPr lang="en-US" sz="1400" dirty="0"/>
              <a:t>1=Light</a:t>
            </a:r>
          </a:p>
          <a:p>
            <a:pPr algn="ctr"/>
            <a:r>
              <a:rPr lang="en-US" sz="1400" dirty="0"/>
              <a:t>2= Sensor Power</a:t>
            </a:r>
          </a:p>
          <a:p>
            <a:pPr algn="ctr"/>
            <a:r>
              <a:rPr lang="en-US" sz="1400" dirty="0"/>
              <a:t>3=Battery Power</a:t>
            </a:r>
          </a:p>
        </p:txBody>
      </p:sp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D67AD007-B16F-455A-8091-49762ACBE365}"/>
              </a:ext>
            </a:extLst>
          </p:cNvPr>
          <p:cNvSpPr/>
          <p:nvPr/>
        </p:nvSpPr>
        <p:spPr>
          <a:xfrm>
            <a:off x="9841832" y="2485792"/>
            <a:ext cx="1331496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4900"/>
              <a:gd name="adj6" fmla="val -217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Pump +</a:t>
            </a:r>
            <a:r>
              <a:rPr lang="en-US" sz="1400" dirty="0" err="1"/>
              <a:t>ve</a:t>
            </a:r>
            <a:endParaRPr lang="en-US" sz="1400" dirty="0"/>
          </a:p>
          <a:p>
            <a:pPr algn="ctr"/>
            <a:r>
              <a:rPr lang="en-US" sz="1400" dirty="0"/>
              <a:t>D8</a:t>
            </a:r>
          </a:p>
        </p:txBody>
      </p: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158A479D-2366-405B-B26D-35E6067F90F1}"/>
              </a:ext>
            </a:extLst>
          </p:cNvPr>
          <p:cNvSpPr/>
          <p:nvPr/>
        </p:nvSpPr>
        <p:spPr>
          <a:xfrm>
            <a:off x="9841832" y="3114164"/>
            <a:ext cx="1331496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43459"/>
              <a:gd name="adj6" fmla="val -241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Pump -</a:t>
            </a:r>
            <a:r>
              <a:rPr lang="en-US" sz="1400" dirty="0" err="1"/>
              <a:t>ve</a:t>
            </a:r>
            <a:endParaRPr lang="en-US" sz="1400" dirty="0"/>
          </a:p>
          <a:p>
            <a:pPr algn="ctr"/>
            <a:r>
              <a:rPr lang="en-US" sz="1400" dirty="0"/>
              <a:t>D8</a:t>
            </a:r>
          </a:p>
        </p:txBody>
      </p:sp>
      <p:sp>
        <p:nvSpPr>
          <p:cNvPr id="2" name="Callout: Bent Line 1">
            <a:extLst>
              <a:ext uri="{FF2B5EF4-FFF2-40B4-BE49-F238E27FC236}">
                <a16:creationId xmlns:a16="http://schemas.microsoft.com/office/drawing/2014/main" id="{151F4E51-2460-4A3E-BAEB-2310D927C50A}"/>
              </a:ext>
            </a:extLst>
          </p:cNvPr>
          <p:cNvSpPr/>
          <p:nvPr/>
        </p:nvSpPr>
        <p:spPr>
          <a:xfrm>
            <a:off x="9841832" y="4696586"/>
            <a:ext cx="1331496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0533"/>
              <a:gd name="adj6" fmla="val -222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3.3V GND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3D7EA317-F53B-42E7-8BF5-FEF51EC86B13}"/>
              </a:ext>
            </a:extLst>
          </p:cNvPr>
          <p:cNvSpPr/>
          <p:nvPr/>
        </p:nvSpPr>
        <p:spPr>
          <a:xfrm>
            <a:off x="9841832" y="4159240"/>
            <a:ext cx="1331496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3491"/>
              <a:gd name="adj6" fmla="val -203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3.3V +</a:t>
            </a:r>
            <a:r>
              <a:rPr lang="en-US" sz="1400" dirty="0" err="1"/>
              <a:t>ve</a:t>
            </a:r>
            <a:endParaRPr lang="en-US" sz="1400" dirty="0"/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04EB5749-FAB8-4245-8E43-8A24E5CB507C}"/>
              </a:ext>
            </a:extLst>
          </p:cNvPr>
          <p:cNvSpPr/>
          <p:nvPr/>
        </p:nvSpPr>
        <p:spPr>
          <a:xfrm flipH="1">
            <a:off x="933054" y="2337018"/>
            <a:ext cx="1868251" cy="5165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878"/>
              <a:gd name="adj6" fmla="val -105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Multiplexer Low Bit (D0)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9CDFC3D1-E80B-4816-8018-78F00EA1450F}"/>
              </a:ext>
            </a:extLst>
          </p:cNvPr>
          <p:cNvSpPr/>
          <p:nvPr/>
        </p:nvSpPr>
        <p:spPr>
          <a:xfrm flipH="1">
            <a:off x="933055" y="3050900"/>
            <a:ext cx="1868251" cy="5165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1653"/>
              <a:gd name="adj6" fmla="val -120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Multiplexer High Bit (D1)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21250BEA-6B93-440E-A0EE-E02E1E3ACCB5}"/>
              </a:ext>
            </a:extLst>
          </p:cNvPr>
          <p:cNvSpPr/>
          <p:nvPr/>
        </p:nvSpPr>
        <p:spPr>
          <a:xfrm flipH="1">
            <a:off x="933053" y="5398559"/>
            <a:ext cx="1868251" cy="5165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0487"/>
              <a:gd name="adj6" fmla="val -12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Humidity/Temp</a:t>
            </a:r>
          </a:p>
          <a:p>
            <a:pPr algn="ctr"/>
            <a:r>
              <a:rPr lang="en-US" sz="1400" dirty="0"/>
              <a:t>D3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E6B85FFF-540A-4EDD-9A82-16EE25F24425}"/>
              </a:ext>
            </a:extLst>
          </p:cNvPr>
          <p:cNvSpPr/>
          <p:nvPr/>
        </p:nvSpPr>
        <p:spPr>
          <a:xfrm flipH="1">
            <a:off x="933055" y="606684"/>
            <a:ext cx="1868251" cy="5165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492"/>
              <a:gd name="adj6" fmla="val -143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Solenoid –</a:t>
            </a:r>
            <a:r>
              <a:rPr lang="en-US" sz="1400" dirty="0" err="1"/>
              <a:t>ve</a:t>
            </a:r>
            <a:r>
              <a:rPr lang="en-US" sz="1400" dirty="0"/>
              <a:t> (D2)</a:t>
            </a: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CC2457BF-39D1-4B2A-8858-54AAF828F2EC}"/>
              </a:ext>
            </a:extLst>
          </p:cNvPr>
          <p:cNvSpPr/>
          <p:nvPr/>
        </p:nvSpPr>
        <p:spPr>
          <a:xfrm flipH="1">
            <a:off x="3874167" y="425780"/>
            <a:ext cx="1499937" cy="5165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9439"/>
              <a:gd name="adj6" fmla="val -23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Solenoid +</a:t>
            </a:r>
            <a:r>
              <a:rPr lang="en-US" sz="1400" dirty="0" err="1"/>
              <a:t>ve</a:t>
            </a:r>
            <a:r>
              <a:rPr lang="en-US" sz="1400" dirty="0"/>
              <a:t> (D2)</a:t>
            </a:r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35B4054C-A3C4-4F28-8C75-61F93D462EFE}"/>
              </a:ext>
            </a:extLst>
          </p:cNvPr>
          <p:cNvSpPr/>
          <p:nvPr/>
        </p:nvSpPr>
        <p:spPr>
          <a:xfrm>
            <a:off x="6248400" y="168595"/>
            <a:ext cx="1259305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0673"/>
              <a:gd name="adj6" fmla="val -18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Fans –</a:t>
            </a:r>
            <a:r>
              <a:rPr lang="en-US" sz="1400" dirty="0" err="1"/>
              <a:t>ve</a:t>
            </a:r>
            <a:r>
              <a:rPr lang="en-US" sz="1400" dirty="0"/>
              <a:t> (D5)</a:t>
            </a:r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D772CD5A-C04C-4D65-A5A7-2A132F5E868C}"/>
              </a:ext>
            </a:extLst>
          </p:cNvPr>
          <p:cNvSpPr/>
          <p:nvPr/>
        </p:nvSpPr>
        <p:spPr>
          <a:xfrm>
            <a:off x="7827995" y="504085"/>
            <a:ext cx="1259305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054"/>
              <a:gd name="adj6" fmla="val -12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Fans +ve</a:t>
            </a:r>
            <a:r>
              <a:rPr lang="en-US" sz="1400" dirty="0"/>
              <a:t> (D5)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2B2903AB-16B8-4D39-886D-10B48BEB1DCB}"/>
              </a:ext>
            </a:extLst>
          </p:cNvPr>
          <p:cNvSpPr/>
          <p:nvPr/>
        </p:nvSpPr>
        <p:spPr>
          <a:xfrm flipH="1">
            <a:off x="933054" y="1393025"/>
            <a:ext cx="1868251" cy="5165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775"/>
              <a:gd name="adj6" fmla="val -114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Multiplexer C3 (Battery Power)</a:t>
            </a:r>
          </a:p>
        </p:txBody>
      </p:sp>
    </p:spTree>
    <p:extLst>
      <p:ext uri="{BB962C8B-B14F-4D97-AF65-F5344CB8AC3E}">
        <p14:creationId xmlns:p14="http://schemas.microsoft.com/office/powerpoint/2010/main" val="402163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Grieff</dc:creator>
  <cp:lastModifiedBy>Nick Grieff</cp:lastModifiedBy>
  <cp:revision>8</cp:revision>
  <dcterms:created xsi:type="dcterms:W3CDTF">2020-04-20T14:44:56Z</dcterms:created>
  <dcterms:modified xsi:type="dcterms:W3CDTF">2020-04-20T21:50:20Z</dcterms:modified>
</cp:coreProperties>
</file>