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4"/>
  </p:notesMasterIdLst>
  <p:handoutMasterIdLst>
    <p:handoutMasterId r:id="rId5"/>
  </p:handoutMasterIdLst>
  <p:sldIdLst>
    <p:sldId id="904" r:id="rId2"/>
    <p:sldId id="961" r:id="rId3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62" y="15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14.10.2024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14.10.2024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14.10.2024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Mixed IRT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Analysen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25" r:id="rId2"/>
    <p:sldLayoutId id="2147484226" r:id="rId3"/>
    <p:sldLayoutId id="2147484227" r:id="rId4"/>
    <p:sldLayoutId id="2147484228" r:id="rId5"/>
    <p:sldLayoutId id="2147484214" r:id="rId6"/>
    <p:sldLayoutId id="2147484229" r:id="rId7"/>
    <p:sldLayoutId id="2147484230" r:id="rId8"/>
    <p:sldLayoutId id="2147484231" r:id="rId9"/>
    <p:sldLayoutId id="2147484232" r:id="rId10"/>
    <p:sldLayoutId id="2147484234" r:id="rId11"/>
    <p:sldLayoutId id="2147484215" r:id="rId12"/>
    <p:sldLayoutId id="2147484216" r:id="rId13"/>
    <p:sldLayoutId id="2147484402" r:id="rId14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136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708920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Mixed IRT Analysen</a:t>
            </a:r>
          </a:p>
        </p:txBody>
      </p:sp>
    </p:spTree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/>
              <a:t>Mixed IRT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Gemeinsame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Modellierung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von Items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unterschiedlichem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(1PL, 2PL, partial credit model, …)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Mithilfe</a:t>
            </a:r>
            <a:r>
              <a:rPr lang="en-US" altLang="de-DE" sz="1400" dirty="0">
                <a:latin typeface="Calibri" pitchFamily="34" charset="0"/>
              </a:rPr>
              <a:t> des R-</a:t>
            </a:r>
            <a:r>
              <a:rPr lang="en-US" altLang="de-DE" sz="1400" dirty="0" err="1">
                <a:latin typeface="Calibri" pitchFamily="34" charset="0"/>
              </a:rPr>
              <a:t>Pakets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mirt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Aber: </a:t>
            </a:r>
            <a:r>
              <a:rPr lang="de-DE" altLang="de-DE" sz="1400" dirty="0">
                <a:latin typeface="Calibri" pitchFamily="34" charset="0"/>
              </a:rPr>
              <a:t>Parametrisierung insbesondere bei partial </a:t>
            </a:r>
            <a:r>
              <a:rPr lang="de-DE" altLang="de-DE" sz="1400" dirty="0" err="1">
                <a:latin typeface="Calibri" pitchFamily="34" charset="0"/>
              </a:rPr>
              <a:t>credit</a:t>
            </a:r>
            <a:r>
              <a:rPr lang="de-DE" altLang="de-DE" sz="1400" dirty="0">
                <a:latin typeface="Calibri" pitchFamily="34" charset="0"/>
              </a:rPr>
              <a:t> ggf. kompliziert, weil uneinheitlich: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A80FDA-7A5B-433D-879A-C76584473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2564904"/>
            <a:ext cx="6391275" cy="3762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DAF77B9-4FB4-4B2D-B443-705C55086501}"/>
              </a:ext>
            </a:extLst>
          </p:cNvPr>
          <p:cNvSpPr txBox="1"/>
          <p:nvPr/>
        </p:nvSpPr>
        <p:spPr>
          <a:xfrm>
            <a:off x="6858000" y="3429000"/>
            <a:ext cx="204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Parscale</a:t>
            </a:r>
            <a:r>
              <a:rPr lang="de-DE" sz="1600" dirty="0"/>
              <a:t> modelliert </a:t>
            </a:r>
            <a:r>
              <a:rPr lang="de-DE" sz="1600" i="1" dirty="0"/>
              <a:t>d</a:t>
            </a:r>
            <a:r>
              <a:rPr lang="de-DE" sz="1600" dirty="0"/>
              <a:t>, </a:t>
            </a:r>
            <a:r>
              <a:rPr lang="de-DE" sz="1600" dirty="0" err="1"/>
              <a:t>mirt</a:t>
            </a:r>
            <a:r>
              <a:rPr lang="de-DE" sz="1600" dirty="0"/>
              <a:t> modelliert </a:t>
            </a:r>
            <a:r>
              <a:rPr lang="de-DE" sz="1600" i="1" dirty="0">
                <a:sym typeface="Symbol" panose="05050102010706020507" pitchFamily="18" charset="2"/>
              </a:rPr>
              <a:t></a:t>
            </a:r>
            <a:endParaRPr lang="de-DE" sz="16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Bildschirmpräsentation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ＭＳ Ｐゴシック</vt:lpstr>
      <vt:lpstr>Arial</vt:lpstr>
      <vt:lpstr>Calibri</vt:lpstr>
      <vt:lpstr>Symbol</vt:lpstr>
      <vt:lpstr>Times New Roman</vt:lpstr>
      <vt:lpstr>Wingdings</vt:lpstr>
      <vt:lpstr>Wingdings 3</vt:lpstr>
      <vt:lpstr>1_Standarddesign</vt:lpstr>
      <vt:lpstr>PowerPoint-Präsentation</vt:lpstr>
      <vt:lpstr>Mixed IRT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1531</cp:revision>
  <cp:lastPrinted>2013-06-17T07:15:28Z</cp:lastPrinted>
  <dcterms:created xsi:type="dcterms:W3CDTF">2005-12-15T11:27:48Z</dcterms:created>
  <dcterms:modified xsi:type="dcterms:W3CDTF">2024-10-14T00:13:39Z</dcterms:modified>
</cp:coreProperties>
</file>